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6"/>
  </p:notesMasterIdLst>
  <p:sldIdLst>
    <p:sldId id="259" r:id="rId2"/>
    <p:sldId id="256" r:id="rId3"/>
    <p:sldId id="277" r:id="rId4"/>
    <p:sldId id="278" r:id="rId5"/>
    <p:sldId id="279" r:id="rId6"/>
    <p:sldId id="257" r:id="rId7"/>
    <p:sldId id="258" r:id="rId8"/>
    <p:sldId id="260" r:id="rId9"/>
    <p:sldId id="261" r:id="rId10"/>
    <p:sldId id="262" r:id="rId11"/>
    <p:sldId id="263"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64"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6719" autoAdjust="0"/>
    <p:restoredTop sz="79429" autoAdjust="0"/>
  </p:normalViewPr>
  <p:slideViewPr>
    <p:cSldViewPr>
      <p:cViewPr varScale="1">
        <p:scale>
          <a:sx n="73" d="100"/>
          <a:sy n="73" d="100"/>
        </p:scale>
        <p:origin x="-882" y="-96"/>
      </p:cViewPr>
      <p:guideLst>
        <p:guide orient="horz" pos="2160"/>
        <p:guide pos="2880"/>
      </p:guideLst>
    </p:cSldViewPr>
  </p:slideViewPr>
  <p:outlineViewPr>
    <p:cViewPr>
      <p:scale>
        <a:sx n="33" d="100"/>
        <a:sy n="33" d="100"/>
      </p:scale>
      <p:origin x="0" y="4332"/>
    </p:cViewPr>
  </p:outlineViewPr>
  <p:notesTextViewPr>
    <p:cViewPr>
      <p:scale>
        <a:sx n="100" d="100"/>
        <a:sy n="100" d="100"/>
      </p:scale>
      <p:origin x="0" y="0"/>
    </p:cViewPr>
  </p:notesTextViewPr>
  <p:sorterViewPr>
    <p:cViewPr>
      <p:scale>
        <a:sx n="100" d="100"/>
        <a:sy n="100" d="100"/>
      </p:scale>
      <p:origin x="0" y="4182"/>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193560-97B0-493B-B845-7EEF14FB098B}" type="datetimeFigureOut">
              <a:rPr lang="en-US" smtClean="0"/>
              <a:pPr/>
              <a:t>8/30/2008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24FEE8A-7A1D-4F6B-81F9-DCFFC6861E97}"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24FEE8A-7A1D-4F6B-81F9-DCFFC6861E97}"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24FEE8A-7A1D-4F6B-81F9-DCFFC6861E97}"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19AD7CBA-F252-46CC-8C15-A6F08468A9C3}"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19AD7CBA-F252-46CC-8C15-A6F08468A9C3}"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19AD7CBA-F252-46CC-8C15-A6F08468A9C3}"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24FEE8A-7A1D-4F6B-81F9-DCFFC6861E97}"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These</a:t>
            </a:r>
            <a:r>
              <a:rPr lang="en-US" baseline="0" dirty="0" smtClean="0"/>
              <a:t> questions create even more questions. Is there any kind of solution?</a:t>
            </a:r>
            <a:endParaRPr lang="en-US" dirty="0"/>
          </a:p>
        </p:txBody>
      </p:sp>
      <p:sp>
        <p:nvSpPr>
          <p:cNvPr id="4" name="Slide Number Placeholder 3"/>
          <p:cNvSpPr>
            <a:spLocks noGrp="1"/>
          </p:cNvSpPr>
          <p:nvPr>
            <p:ph type="sldNum" sz="quarter" idx="10"/>
          </p:nvPr>
        </p:nvSpPr>
        <p:spPr/>
        <p:txBody>
          <a:bodyPr/>
          <a:lstStyle/>
          <a:p>
            <a:fld id="{524FEE8A-7A1D-4F6B-81F9-DCFFC6861E97}" type="slidenum">
              <a:rPr lang="en-US" smtClean="0"/>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Our problem is we want instantaneous</a:t>
            </a:r>
            <a:r>
              <a:rPr lang="en-US" baseline="0" dirty="0" smtClean="0"/>
              <a:t> response. That is due to our own culture. We want it now…. The thing is nothing really works that way. True satisfaction is a process, normally when you get an instantaneous fulfillment it is fleeting. What truly long for is a long lasting, and growing fulfillment. </a:t>
            </a:r>
            <a:endParaRPr lang="en-US" dirty="0"/>
          </a:p>
        </p:txBody>
      </p:sp>
      <p:sp>
        <p:nvSpPr>
          <p:cNvPr id="4" name="Slide Number Placeholder 3"/>
          <p:cNvSpPr>
            <a:spLocks noGrp="1"/>
          </p:cNvSpPr>
          <p:nvPr>
            <p:ph type="sldNum" sz="quarter" idx="10"/>
          </p:nvPr>
        </p:nvSpPr>
        <p:spPr/>
        <p:txBody>
          <a:bodyPr/>
          <a:lstStyle/>
          <a:p>
            <a:fld id="{524FEE8A-7A1D-4F6B-81F9-DCFFC6861E97}" type="slidenum">
              <a:rPr lang="en-US" smtClean="0"/>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24FEE8A-7A1D-4F6B-81F9-DCFFC6861E97}" type="slidenum">
              <a:rPr lang="en-US" smtClean="0"/>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24FEE8A-7A1D-4F6B-81F9-DCFFC6861E97}" type="slidenum">
              <a:rPr lang="en-US" smtClean="0"/>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24FEE8A-7A1D-4F6B-81F9-DCFFC6861E97}" type="slidenum">
              <a:rPr lang="en-US" smtClean="0"/>
              <a:pPr/>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24FEE8A-7A1D-4F6B-81F9-DCFFC6861E97}" type="slidenum">
              <a:rPr lang="en-US" smtClean="0"/>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24FEE8A-7A1D-4F6B-81F9-DCFFC6861E97}" type="slidenum">
              <a:rPr lang="en-US" smtClean="0"/>
              <a:pPr/>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24FEE8A-7A1D-4F6B-81F9-DCFFC6861E97}" type="slidenum">
              <a:rPr lang="en-US" smtClean="0"/>
              <a:pPr/>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Is this a reasonable assertion?</a:t>
            </a:r>
            <a:r>
              <a:rPr lang="en-US" baseline="0" dirty="0" smtClean="0"/>
              <a:t>  </a:t>
            </a:r>
            <a:endParaRPr lang="en-US" dirty="0"/>
          </a:p>
        </p:txBody>
      </p:sp>
      <p:sp>
        <p:nvSpPr>
          <p:cNvPr id="4" name="Slide Number Placeholder 3"/>
          <p:cNvSpPr>
            <a:spLocks noGrp="1"/>
          </p:cNvSpPr>
          <p:nvPr>
            <p:ph type="sldNum" sz="quarter" idx="10"/>
          </p:nvPr>
        </p:nvSpPr>
        <p:spPr/>
        <p:txBody>
          <a:bodyPr/>
          <a:lstStyle/>
          <a:p>
            <a:fld id="{524FEE8A-7A1D-4F6B-81F9-DCFFC6861E97}" type="slidenum">
              <a:rPr lang="en-US" smtClean="0"/>
              <a:pPr/>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24FEE8A-7A1D-4F6B-81F9-DCFFC6861E97}" type="slidenum">
              <a:rPr lang="en-US" smtClean="0"/>
              <a:pPr/>
              <a:t>16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In order for us to understand this we need to take it in context</a:t>
            </a:r>
            <a:r>
              <a:rPr lang="en-US" baseline="0" dirty="0" smtClean="0"/>
              <a:t> of verse 14; </a:t>
            </a:r>
            <a:r>
              <a:rPr lang="en-US" sz="1200" kern="1200" dirty="0" smtClean="0">
                <a:solidFill>
                  <a:schemeClr val="tx1"/>
                </a:solidFill>
                <a:latin typeface="+mn-lt"/>
                <a:ea typeface="+mn-ea"/>
                <a:cs typeface="+mn-cs"/>
              </a:rPr>
              <a:t>And the LORD God said unto the serpent, Because thou hast done this, thou art cursed above all cattle, and above every beast of the field; upon thy belly </a:t>
            </a:r>
            <a:r>
              <a:rPr lang="en-US" sz="1200" kern="1200" dirty="0" err="1" smtClean="0">
                <a:solidFill>
                  <a:schemeClr val="tx1"/>
                </a:solidFill>
                <a:latin typeface="+mn-lt"/>
                <a:ea typeface="+mn-ea"/>
                <a:cs typeface="+mn-cs"/>
              </a:rPr>
              <a:t>shalt</a:t>
            </a:r>
            <a:r>
              <a:rPr lang="en-US" sz="1200" kern="1200" dirty="0" smtClean="0">
                <a:solidFill>
                  <a:schemeClr val="tx1"/>
                </a:solidFill>
                <a:latin typeface="+mn-lt"/>
                <a:ea typeface="+mn-ea"/>
                <a:cs typeface="+mn-cs"/>
              </a:rPr>
              <a:t> thou go, and dust </a:t>
            </a:r>
            <a:r>
              <a:rPr lang="en-US" sz="1200" kern="1200" dirty="0" err="1" smtClean="0">
                <a:solidFill>
                  <a:schemeClr val="tx1"/>
                </a:solidFill>
                <a:latin typeface="+mn-lt"/>
                <a:ea typeface="+mn-ea"/>
                <a:cs typeface="+mn-cs"/>
              </a:rPr>
              <a:t>shalt</a:t>
            </a:r>
            <a:r>
              <a:rPr lang="en-US" sz="1200" kern="1200" dirty="0" smtClean="0">
                <a:solidFill>
                  <a:schemeClr val="tx1"/>
                </a:solidFill>
                <a:latin typeface="+mn-lt"/>
                <a:ea typeface="+mn-ea"/>
                <a:cs typeface="+mn-cs"/>
              </a:rPr>
              <a:t> thou eat all the days of thy life: (Gen 3:14 KJV) As we read this we can see it is part of a curse against</a:t>
            </a:r>
            <a:r>
              <a:rPr lang="en-US" sz="1200" kern="1200" baseline="0" dirty="0" smtClean="0">
                <a:solidFill>
                  <a:schemeClr val="tx1"/>
                </a:solidFill>
                <a:latin typeface="+mn-lt"/>
                <a:ea typeface="+mn-ea"/>
                <a:cs typeface="+mn-cs"/>
              </a:rPr>
              <a:t> the serpent (Satan). That word enmity is hatred. Hatred for the seed, the seed represents those who are a part of either group. The woman here represents “God’s People or Church”. The woman’s seed will hate what Satan represents, and does. Hence any message has to have this at its core. The message also shows that there will be only two groups, this indicates a separation or judgment between them. From the woman’s seed one will come that would bruise Satan’s head as Satan would bruise His heal and that is Christ. </a:t>
            </a:r>
            <a:endParaRPr lang="en-US" sz="1200" kern="1200" dirty="0" smtClean="0">
              <a:solidFill>
                <a:schemeClr val="tx1"/>
              </a:solidFill>
              <a:latin typeface="+mn-lt"/>
              <a:ea typeface="+mn-ea"/>
              <a:cs typeface="+mn-cs"/>
            </a:endParaRPr>
          </a:p>
          <a:p>
            <a:endParaRPr lang="en-US" sz="1200" kern="1200" dirty="0" smtClean="0">
              <a:solidFill>
                <a:schemeClr val="tx1"/>
              </a:solidFill>
              <a:latin typeface="+mn-lt"/>
              <a:ea typeface="+mn-ea"/>
              <a:cs typeface="+mn-cs"/>
            </a:endParaRPr>
          </a:p>
          <a:p>
            <a:endParaRPr lang="en-US" sz="1200" kern="1200" dirty="0" smtClean="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524FEE8A-7A1D-4F6B-81F9-DCFFC6861E97}" type="slidenum">
              <a:rPr lang="en-US" smtClean="0"/>
              <a:pPr/>
              <a:t>17</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24FEE8A-7A1D-4F6B-81F9-DCFFC6861E97}" type="slidenum">
              <a:rPr lang="en-US" smtClean="0"/>
              <a:pPr/>
              <a:t>18</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When we look at this,</a:t>
            </a:r>
            <a:r>
              <a:rPr lang="en-US" baseline="0" dirty="0" smtClean="0"/>
              <a:t> we can see that the second great commandment is like unto the first. The Ten Commandments are normally broken down into two parts the first 4 is about Worship and mans relationship to God and the other six are in reference to mans relationship to man. I would like to break it apart just a bit further. In that the first three are about Man’s relationship to God and the six are in relationship to one another. The fourth commandment is the tie that binds men to God and men to men. Hence it serves a dual purpose that is important as we continue in this study. </a:t>
            </a:r>
            <a:endParaRPr lang="en-US" dirty="0"/>
          </a:p>
        </p:txBody>
      </p:sp>
      <p:sp>
        <p:nvSpPr>
          <p:cNvPr id="4" name="Slide Number Placeholder 3"/>
          <p:cNvSpPr>
            <a:spLocks noGrp="1"/>
          </p:cNvSpPr>
          <p:nvPr>
            <p:ph type="sldNum" sz="quarter" idx="10"/>
          </p:nvPr>
        </p:nvSpPr>
        <p:spPr/>
        <p:txBody>
          <a:bodyPr/>
          <a:lstStyle/>
          <a:p>
            <a:fld id="{524FEE8A-7A1D-4F6B-81F9-DCFFC6861E97}" type="slidenum">
              <a:rPr lang="en-US" smtClean="0"/>
              <a:pPr/>
              <a:t>19</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In</a:t>
            </a:r>
            <a:r>
              <a:rPr lang="en-US" baseline="0" dirty="0" smtClean="0"/>
              <a:t> this Commandment God is reminding the people of Israel what He has done for them as He is reminding us today. He brought them out of the land of Egypt, a place that was filled with the temptations of the world. </a:t>
            </a:r>
            <a:r>
              <a:rPr lang="en-US" sz="1200" kern="1200" dirty="0" err="1" smtClean="0">
                <a:solidFill>
                  <a:schemeClr val="tx1"/>
                </a:solidFill>
                <a:latin typeface="+mn-lt"/>
                <a:ea typeface="+mn-ea"/>
                <a:cs typeface="+mn-cs"/>
              </a:rPr>
              <a:t>Ecc</a:t>
            </a:r>
            <a:r>
              <a:rPr lang="en-US" sz="1200" kern="1200" dirty="0" smtClean="0">
                <a:solidFill>
                  <a:schemeClr val="tx1"/>
                </a:solidFill>
                <a:latin typeface="+mn-lt"/>
                <a:ea typeface="+mn-ea"/>
                <a:cs typeface="+mn-cs"/>
              </a:rPr>
              <a:t> 1:9  The thing that hath been, it </a:t>
            </a:r>
            <a:r>
              <a:rPr lang="en-US" sz="1200" i="1" kern="1200" dirty="0" smtClean="0">
                <a:solidFill>
                  <a:schemeClr val="tx1"/>
                </a:solidFill>
                <a:latin typeface="+mn-lt"/>
                <a:ea typeface="+mn-ea"/>
                <a:cs typeface="+mn-cs"/>
              </a:rPr>
              <a:t>is that which shall be; and that which is done is that which shall be done: and there is no new thing under the sun. </a:t>
            </a:r>
            <a:r>
              <a:rPr lang="en-US" sz="1200" i="0" kern="1200" dirty="0" smtClean="0">
                <a:solidFill>
                  <a:schemeClr val="tx1"/>
                </a:solidFill>
                <a:latin typeface="+mn-lt"/>
                <a:ea typeface="+mn-ea"/>
                <a:cs typeface="+mn-cs"/>
              </a:rPr>
              <a:t>These</a:t>
            </a:r>
            <a:r>
              <a:rPr lang="en-US" sz="1200" i="0" kern="1200" baseline="0" dirty="0" smtClean="0">
                <a:solidFill>
                  <a:schemeClr val="tx1"/>
                </a:solidFill>
                <a:latin typeface="+mn-lt"/>
                <a:ea typeface="+mn-ea"/>
                <a:cs typeface="+mn-cs"/>
              </a:rPr>
              <a:t> same temptations assail us now. It is the way of things. We see also that this is a type of bondage to us. That these habits, whether it is drinking, </a:t>
            </a:r>
            <a:r>
              <a:rPr lang="en-US" sz="1200" i="0" kern="1200" baseline="0" dirty="0" err="1" smtClean="0">
                <a:solidFill>
                  <a:schemeClr val="tx1"/>
                </a:solidFill>
                <a:latin typeface="+mn-lt"/>
                <a:ea typeface="+mn-ea"/>
                <a:cs typeface="+mn-cs"/>
              </a:rPr>
              <a:t>tv</a:t>
            </a:r>
            <a:r>
              <a:rPr lang="en-US" sz="1200" i="0" kern="1200" baseline="0" dirty="0" smtClean="0">
                <a:solidFill>
                  <a:schemeClr val="tx1"/>
                </a:solidFill>
                <a:latin typeface="+mn-lt"/>
                <a:ea typeface="+mn-ea"/>
                <a:cs typeface="+mn-cs"/>
              </a:rPr>
              <a:t>, computers are a type of bondage and this bondage is a separation from God who is the only one you can have before you that will not seek to possess or destroy you but seeks only to life you up, to encourage you in your personal growth and relationship with Him and others.. One we grow accustomed to without even realizing we are in Bondage to them. God wants us to be free of them, since He is our Father, and maker there is only one being that we can worship that will place us into bondage and that is He who made us. In Him we will find freedom, to worship to be ourselves, to be a family without the hindrances of the world. So either we will either hate one and love the other.  This love cannot be divided. It has to be complete, hence the evidence will be stark and complete.</a:t>
            </a:r>
            <a:r>
              <a:rPr lang="en-US" baseline="0" dirty="0" smtClean="0"/>
              <a:t>  If you have no other God’s you must love and fear Him who has made this claim upon you. This is a theme that is repeated over and over again </a:t>
            </a:r>
            <a:r>
              <a:rPr lang="en-US" baseline="0" smtClean="0"/>
              <a:t>throughout scripture. </a:t>
            </a:r>
            <a:endParaRPr lang="en-US" dirty="0"/>
          </a:p>
        </p:txBody>
      </p:sp>
      <p:sp>
        <p:nvSpPr>
          <p:cNvPr id="4" name="Slide Number Placeholder 3"/>
          <p:cNvSpPr>
            <a:spLocks noGrp="1"/>
          </p:cNvSpPr>
          <p:nvPr>
            <p:ph type="sldNum" sz="quarter" idx="10"/>
          </p:nvPr>
        </p:nvSpPr>
        <p:spPr/>
        <p:txBody>
          <a:bodyPr/>
          <a:lstStyle/>
          <a:p>
            <a:fld id="{524FEE8A-7A1D-4F6B-81F9-DCFFC6861E97}" type="slidenum">
              <a:rPr lang="en-US" smtClean="0"/>
              <a:pPr/>
              <a:t>20</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 second Commandment is like unto the first. It is spelling out that which</a:t>
            </a:r>
            <a:r>
              <a:rPr lang="en-US" baseline="0" dirty="0" smtClean="0"/>
              <a:t> the first one said. It is even more specific it is presentation. To make a graven image has a deeper meaning than we give it at times. Just to read it on the surface it would mean to make something. How do we make things today. Is it a football, a bottle, shoe, toy, the list is endless. When we want to be with that more than with God we are separating ourselves from Him. He tells us when we do this we find ourselves cursed without even realizing it. That these habits and traits carry onto those who we love, our children. They pick up the habits that we had, they watched and learned from us. Yet, there is mercy if we are willing to love Him and keep His commandments. Keep our Focus on Him. </a:t>
            </a:r>
            <a:endParaRPr lang="en-US" dirty="0"/>
          </a:p>
        </p:txBody>
      </p:sp>
      <p:sp>
        <p:nvSpPr>
          <p:cNvPr id="4" name="Slide Number Placeholder 3"/>
          <p:cNvSpPr>
            <a:spLocks noGrp="1"/>
          </p:cNvSpPr>
          <p:nvPr>
            <p:ph type="sldNum" sz="quarter" idx="10"/>
          </p:nvPr>
        </p:nvSpPr>
        <p:spPr/>
        <p:txBody>
          <a:bodyPr/>
          <a:lstStyle/>
          <a:p>
            <a:fld id="{524FEE8A-7A1D-4F6B-81F9-DCFFC6861E97}" type="slidenum">
              <a:rPr lang="en-US" smtClean="0"/>
              <a:pPr/>
              <a:t>21</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When we take a look at the first two commandments we can see that it is a process. It</a:t>
            </a:r>
            <a:r>
              <a:rPr lang="en-US" baseline="0" dirty="0" smtClean="0"/>
              <a:t> follows a pattern of repeat and enlarge. The 1</a:t>
            </a:r>
            <a:r>
              <a:rPr lang="en-US" baseline="30000" dirty="0" smtClean="0"/>
              <a:t>st</a:t>
            </a:r>
            <a:r>
              <a:rPr lang="en-US" baseline="0" dirty="0" smtClean="0"/>
              <a:t> Commandment gives a reason and what not to do, the second is a bit more instruction of the first and a promise of mercy the 3</a:t>
            </a:r>
            <a:r>
              <a:rPr lang="en-US" baseline="30000" dirty="0" smtClean="0"/>
              <a:t>rd</a:t>
            </a:r>
            <a:r>
              <a:rPr lang="en-US" baseline="0" dirty="0" smtClean="0"/>
              <a:t> says the result if you do not follow the first two. For if you are worshipping or having idols before you, in truth you are taking God’s name in vain. If He truly is our creator and I believe that He is, He has that right and as you study this through you will see anything else will destroy His creation and that is exactly what is happening. So the 3</a:t>
            </a:r>
            <a:r>
              <a:rPr lang="en-US" baseline="30000" dirty="0" smtClean="0"/>
              <a:t>rd</a:t>
            </a:r>
            <a:r>
              <a:rPr lang="en-US" baseline="0" dirty="0" smtClean="0"/>
              <a:t> Commandment is one of judgment.</a:t>
            </a:r>
          </a:p>
          <a:p>
            <a:endParaRPr lang="en-US" dirty="0"/>
          </a:p>
        </p:txBody>
      </p:sp>
      <p:sp>
        <p:nvSpPr>
          <p:cNvPr id="4" name="Slide Number Placeholder 3"/>
          <p:cNvSpPr>
            <a:spLocks noGrp="1"/>
          </p:cNvSpPr>
          <p:nvPr>
            <p:ph type="sldNum" sz="quarter" idx="10"/>
          </p:nvPr>
        </p:nvSpPr>
        <p:spPr/>
        <p:txBody>
          <a:bodyPr/>
          <a:lstStyle/>
          <a:p>
            <a:fld id="{524FEE8A-7A1D-4F6B-81F9-DCFFC6861E97}" type="slidenum">
              <a:rPr lang="en-US" smtClean="0"/>
              <a:pPr/>
              <a:t>22</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First God</a:t>
            </a:r>
            <a:r>
              <a:rPr lang="en-US" baseline="0" dirty="0" smtClean="0"/>
              <a:t> identifies himself and what He has done for the Children of Israel, and that He has brought them out of the house of bondage. Bondage is referring to what happens to man when He is separated from God. We become slaves to our appetite. This is what had happened to the children of Israel while they were in Egypt. Hence, Egypt represents the things of this world. This is an important point that will be examined as well again a bit later. The last part of this is self explanatory. If you have no other God’s you must love and fear Him who has made this claim upon you. </a:t>
            </a:r>
            <a:endParaRPr lang="en-US" dirty="0"/>
          </a:p>
        </p:txBody>
      </p:sp>
      <p:sp>
        <p:nvSpPr>
          <p:cNvPr id="4" name="Slide Number Placeholder 3"/>
          <p:cNvSpPr>
            <a:spLocks noGrp="1"/>
          </p:cNvSpPr>
          <p:nvPr>
            <p:ph type="sldNum" sz="quarter" idx="10"/>
          </p:nvPr>
        </p:nvSpPr>
        <p:spPr/>
        <p:txBody>
          <a:bodyPr/>
          <a:lstStyle/>
          <a:p>
            <a:fld id="{524FEE8A-7A1D-4F6B-81F9-DCFFC6861E97}" type="slidenum">
              <a:rPr lang="en-US" smtClean="0"/>
              <a:pPr/>
              <a:t>23</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24FEE8A-7A1D-4F6B-81F9-DCFFC6861E97}" type="slidenum">
              <a:rPr lang="en-US" smtClean="0"/>
              <a:pPr/>
              <a:t>24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857364"/>
            <a:ext cx="7772400" cy="1470025"/>
          </a:xfrm>
        </p:spPr>
        <p:txBody>
          <a:bodyPr anchor="ctr"/>
          <a:lstStyle>
            <a:lvl1pPr algn="r">
              <a:defRPr>
                <a:gradFill flip="none" rotWithShape="1">
                  <a:gsLst>
                    <a:gs pos="0">
                      <a:schemeClr val="accent2"/>
                    </a:gs>
                    <a:gs pos="45000">
                      <a:schemeClr val="accent2">
                        <a:tint val="60000"/>
                      </a:schemeClr>
                    </a:gs>
                    <a:gs pos="90000">
                      <a:schemeClr val="accent2">
                        <a:tint val="40000"/>
                      </a:schemeClr>
                    </a:gs>
                    <a:gs pos="100000">
                      <a:schemeClr val="accent2">
                        <a:tint val="20000"/>
                      </a:schemeClr>
                    </a:gs>
                  </a:gsLst>
                  <a:lin ang="16200000" scaled="1"/>
                  <a:tileRect/>
                </a:gradFill>
              </a:defRPr>
            </a:lvl1pPr>
          </a:lstStyle>
          <a:p>
            <a:r>
              <a:rPr kumimoji="0" lang="en-US" smtClean="0"/>
              <a:t>Click to edit Master title style</a:t>
            </a:r>
            <a:endParaRPr kumimoji="0" lang="en-US"/>
          </a:p>
        </p:txBody>
      </p:sp>
      <p:sp>
        <p:nvSpPr>
          <p:cNvPr id="3" name="Subtitle 2"/>
          <p:cNvSpPr>
            <a:spLocks noGrp="1"/>
          </p:cNvSpPr>
          <p:nvPr>
            <p:ph type="subTitle" idx="1"/>
          </p:nvPr>
        </p:nvSpPr>
        <p:spPr>
          <a:xfrm>
            <a:off x="2062792" y="3357562"/>
            <a:ext cx="6400800" cy="1752600"/>
          </a:xfrm>
        </p:spPr>
        <p:txBody>
          <a:bodyPr/>
          <a:lstStyle>
            <a:lvl1pPr marL="0" indent="0" algn="r">
              <a:buNone/>
              <a:defRPr sz="2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0" lang="en-US" smtClean="0"/>
              <a:t>Click to edit Master subtitle style</a:t>
            </a:r>
            <a:endParaRPr kumimoji="0" lang="en-US"/>
          </a:p>
        </p:txBody>
      </p:sp>
      <p:sp>
        <p:nvSpPr>
          <p:cNvPr id="4" name="Date Placeholder 3"/>
          <p:cNvSpPr>
            <a:spLocks noGrp="1"/>
          </p:cNvSpPr>
          <p:nvPr>
            <p:ph type="dt" sz="half" idx="10"/>
          </p:nvPr>
        </p:nvSpPr>
        <p:spPr/>
        <p:txBody>
          <a:bodyPr/>
          <a:lstStyle/>
          <a:p>
            <a:fld id="{DDC8D9E0-058A-4765-9F74-6169B818CE8C}" type="datetimeFigureOut">
              <a:rPr lang="en-US" smtClean="0"/>
              <a:pPr/>
              <a:t>8/30/2008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111FD6-F20B-422F-85CB-FC67C161AC1E}"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7" name="Group 23"/>
          <p:cNvGrpSpPr/>
          <p:nvPr/>
        </p:nvGrpSpPr>
        <p:grpSpPr>
          <a:xfrm>
            <a:off x="2207747" y="1332379"/>
            <a:ext cx="6482858" cy="144000"/>
            <a:chOff x="2214546" y="1427612"/>
            <a:chExt cx="6482858" cy="144000"/>
          </a:xfrm>
        </p:grpSpPr>
        <p:sp>
          <p:nvSpPr>
            <p:cNvPr id="10" name="Chevron 9"/>
            <p:cNvSpPr/>
            <p:nvPr userDrawn="1"/>
          </p:nvSpPr>
          <p:spPr>
            <a:xfrm flipH="1">
              <a:off x="8643404" y="1427612"/>
              <a:ext cx="54000" cy="144000"/>
            </a:xfrm>
            <a:prstGeom prst="chevron">
              <a:avLst>
                <a:gd name="adj" fmla="val 50000"/>
              </a:avLst>
            </a:prstGeom>
            <a:gradFill flip="none" rotWithShape="1">
              <a:gsLst>
                <a:gs pos="0">
                  <a:schemeClr val="accent1">
                    <a:alpha val="20000"/>
                  </a:schemeClr>
                </a:gs>
                <a:gs pos="100000">
                  <a:schemeClr val="accent1">
                    <a:alpha val="15000"/>
                  </a:schemeClr>
                </a:gs>
              </a:gsLst>
              <a:lin ang="10800000" scaled="1"/>
              <a:tileRect/>
            </a:gradFill>
            <a:ln w="254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solidFill>
                  <a:schemeClr val="tx1"/>
                </a:solidFill>
              </a:endParaRPr>
            </a:p>
          </p:txBody>
        </p:sp>
        <p:sp>
          <p:nvSpPr>
            <p:cNvPr id="23" name="Rectangle 22"/>
            <p:cNvSpPr/>
            <p:nvPr userDrawn="1"/>
          </p:nvSpPr>
          <p:spPr>
            <a:xfrm>
              <a:off x="2214546" y="1490779"/>
              <a:ext cx="6429600" cy="18000"/>
            </a:xfrm>
            <a:prstGeom prst="rect">
              <a:avLst/>
            </a:prstGeom>
            <a:gradFill flip="none" rotWithShape="1">
              <a:gsLst>
                <a:gs pos="0">
                  <a:schemeClr val="accent1">
                    <a:alpha val="20000"/>
                  </a:schemeClr>
                </a:gs>
                <a:gs pos="100000">
                  <a:schemeClr val="accent1">
                    <a:alpha val="4000"/>
                  </a:schemeClr>
                </a:gs>
              </a:gsLst>
              <a:lin ang="10800000" scaled="1"/>
              <a:tileRect/>
            </a:gradFill>
            <a:ln w="254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grpSp>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DC8D9E0-058A-4765-9F74-6169B818CE8C}" type="datetimeFigureOut">
              <a:rPr lang="en-US" smtClean="0"/>
              <a:pPr/>
              <a:t>8/30/2008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111FD6-F20B-422F-85CB-FC67C161AC1E}"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3286113"/>
            <a:ext cx="7772400" cy="1362075"/>
          </a:xfrm>
        </p:spPr>
        <p:txBody>
          <a:bodyPr anchor="t"/>
          <a:lstStyle>
            <a:lvl1pPr algn="r">
              <a:defRPr sz="4000" b="0" cap="all">
                <a:gradFill flip="none" rotWithShape="1">
                  <a:gsLst>
                    <a:gs pos="0">
                      <a:schemeClr val="accent2"/>
                    </a:gs>
                    <a:gs pos="45000">
                      <a:schemeClr val="accent2">
                        <a:tint val="60000"/>
                      </a:schemeClr>
                    </a:gs>
                    <a:gs pos="90000">
                      <a:schemeClr val="accent2">
                        <a:tint val="40000"/>
                      </a:schemeClr>
                    </a:gs>
                    <a:gs pos="100000">
                      <a:schemeClr val="accent2">
                        <a:tint val="20000"/>
                      </a:schemeClr>
                    </a:gs>
                  </a:gsLst>
                  <a:lin ang="16200000" scaled="1"/>
                  <a:tileRect/>
                </a:gradFill>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1785926"/>
            <a:ext cx="7772400" cy="1500187"/>
          </a:xfrm>
        </p:spPr>
        <p:txBody>
          <a:bodyPr anchor="b"/>
          <a:lstStyle>
            <a:lvl1pPr marL="0" indent="0" algn="r">
              <a:buNone/>
              <a:defRPr sz="2000">
                <a:solidFill>
                  <a:schemeClr val="tx1">
                    <a:tint val="75000"/>
                  </a:schemeClr>
                </a:solidFill>
              </a:defRPr>
            </a:lvl1pPr>
            <a:lvl2pPr marL="457200" indent="0" algn="r">
              <a:buNone/>
              <a:defRPr sz="1800">
                <a:solidFill>
                  <a:schemeClr val="tx1">
                    <a:tint val="75000"/>
                  </a:schemeClr>
                </a:solidFill>
              </a:defRPr>
            </a:lvl2pPr>
            <a:lvl3pPr marL="914400" indent="0" algn="r">
              <a:buNone/>
              <a:defRPr sz="1600">
                <a:solidFill>
                  <a:schemeClr val="tx1">
                    <a:tint val="75000"/>
                  </a:schemeClr>
                </a:solidFill>
              </a:defRPr>
            </a:lvl3pPr>
            <a:lvl4pPr marL="1371600" indent="0" algn="r">
              <a:buNone/>
              <a:defRPr sz="1400">
                <a:solidFill>
                  <a:schemeClr val="tx1">
                    <a:tint val="75000"/>
                  </a:schemeClr>
                </a:solidFill>
              </a:defRPr>
            </a:lvl4pPr>
            <a:lvl5pPr marL="1828800" indent="0" algn="r">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DC8D9E0-058A-4765-9F74-6169B818CE8C}" type="datetimeFigureOut">
              <a:rPr lang="en-US" smtClean="0"/>
              <a:pPr/>
              <a:t>8/30/2008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111FD6-F20B-422F-85CB-FC67C161AC1E}"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8" name="Group 7"/>
          <p:cNvGrpSpPr/>
          <p:nvPr/>
        </p:nvGrpSpPr>
        <p:grpSpPr>
          <a:xfrm>
            <a:off x="2207747" y="1332379"/>
            <a:ext cx="6482858" cy="144000"/>
            <a:chOff x="2214546" y="1427612"/>
            <a:chExt cx="6482858" cy="144000"/>
          </a:xfrm>
        </p:grpSpPr>
        <p:sp>
          <p:nvSpPr>
            <p:cNvPr id="9" name="Chevron 8"/>
            <p:cNvSpPr/>
            <p:nvPr userDrawn="1"/>
          </p:nvSpPr>
          <p:spPr>
            <a:xfrm flipH="1">
              <a:off x="8643404" y="1427612"/>
              <a:ext cx="54000" cy="144000"/>
            </a:xfrm>
            <a:prstGeom prst="chevron">
              <a:avLst>
                <a:gd name="adj" fmla="val 50000"/>
              </a:avLst>
            </a:prstGeom>
            <a:gradFill flip="none" rotWithShape="1">
              <a:gsLst>
                <a:gs pos="0">
                  <a:schemeClr val="accent1">
                    <a:alpha val="20000"/>
                  </a:schemeClr>
                </a:gs>
                <a:gs pos="100000">
                  <a:schemeClr val="accent1">
                    <a:alpha val="15000"/>
                  </a:schemeClr>
                </a:gs>
              </a:gsLst>
              <a:lin ang="10800000" scaled="1"/>
              <a:tileRect/>
            </a:gradFill>
            <a:ln w="254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solidFill>
                  <a:schemeClr val="tx1"/>
                </a:solidFill>
              </a:endParaRPr>
            </a:p>
          </p:txBody>
        </p:sp>
        <p:sp>
          <p:nvSpPr>
            <p:cNvPr id="10" name="Rectangle 9"/>
            <p:cNvSpPr/>
            <p:nvPr userDrawn="1"/>
          </p:nvSpPr>
          <p:spPr>
            <a:xfrm>
              <a:off x="2214546" y="1490779"/>
              <a:ext cx="6429600" cy="18000"/>
            </a:xfrm>
            <a:prstGeom prst="rect">
              <a:avLst/>
            </a:prstGeom>
            <a:gradFill flip="none" rotWithShape="1">
              <a:gsLst>
                <a:gs pos="0">
                  <a:schemeClr val="accent1">
                    <a:alpha val="20000"/>
                  </a:schemeClr>
                </a:gs>
                <a:gs pos="100000">
                  <a:schemeClr val="accent1">
                    <a:alpha val="4000"/>
                  </a:schemeClr>
                </a:gs>
              </a:gsLst>
              <a:lin ang="10800000" scaled="1"/>
              <a:tileRect/>
            </a:gradFill>
            <a:ln w="254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grpSp>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DDC8D9E0-058A-4765-9F74-6169B818CE8C}" type="datetimeFigureOut">
              <a:rPr lang="en-US" smtClean="0"/>
              <a:pPr/>
              <a:t>8/30/2008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111FD6-F20B-422F-85CB-FC67C161AC1E}"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10" name="Group 9"/>
          <p:cNvGrpSpPr/>
          <p:nvPr/>
        </p:nvGrpSpPr>
        <p:grpSpPr>
          <a:xfrm>
            <a:off x="2207747" y="1332379"/>
            <a:ext cx="6482858" cy="144000"/>
            <a:chOff x="2214546" y="1427612"/>
            <a:chExt cx="6482858" cy="144000"/>
          </a:xfrm>
        </p:grpSpPr>
        <p:sp>
          <p:nvSpPr>
            <p:cNvPr id="11" name="Chevron 10"/>
            <p:cNvSpPr/>
            <p:nvPr userDrawn="1"/>
          </p:nvSpPr>
          <p:spPr>
            <a:xfrm flipH="1">
              <a:off x="8643404" y="1427612"/>
              <a:ext cx="54000" cy="144000"/>
            </a:xfrm>
            <a:prstGeom prst="chevron">
              <a:avLst>
                <a:gd name="adj" fmla="val 50000"/>
              </a:avLst>
            </a:prstGeom>
            <a:gradFill flip="none" rotWithShape="1">
              <a:gsLst>
                <a:gs pos="0">
                  <a:schemeClr val="accent1">
                    <a:alpha val="20000"/>
                  </a:schemeClr>
                </a:gs>
                <a:gs pos="100000">
                  <a:schemeClr val="accent1">
                    <a:alpha val="15000"/>
                  </a:schemeClr>
                </a:gs>
              </a:gsLst>
              <a:lin ang="10800000" scaled="1"/>
              <a:tileRect/>
            </a:gradFill>
            <a:ln w="254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solidFill>
                  <a:schemeClr val="tx1"/>
                </a:solidFill>
              </a:endParaRPr>
            </a:p>
          </p:txBody>
        </p:sp>
        <p:sp>
          <p:nvSpPr>
            <p:cNvPr id="12" name="Rectangle 11"/>
            <p:cNvSpPr/>
            <p:nvPr userDrawn="1"/>
          </p:nvSpPr>
          <p:spPr>
            <a:xfrm>
              <a:off x="2214546" y="1490779"/>
              <a:ext cx="6429600" cy="18000"/>
            </a:xfrm>
            <a:prstGeom prst="rect">
              <a:avLst/>
            </a:prstGeom>
            <a:gradFill flip="none" rotWithShape="1">
              <a:gsLst>
                <a:gs pos="0">
                  <a:schemeClr val="accent1">
                    <a:alpha val="20000"/>
                  </a:schemeClr>
                </a:gs>
                <a:gs pos="100000">
                  <a:schemeClr val="accent1">
                    <a:alpha val="4000"/>
                  </a:schemeClr>
                </a:gs>
              </a:gsLst>
              <a:lin ang="10800000" scaled="1"/>
              <a:tileRect/>
            </a:gradFill>
            <a:ln w="254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grpSp>
      <p:sp>
        <p:nvSpPr>
          <p:cNvPr id="2" name="Title 1"/>
          <p:cNvSpPr>
            <a:spLocks noGrp="1"/>
          </p:cNvSpPr>
          <p:nvPr>
            <p:ph type="title"/>
          </p:nvPr>
        </p:nvSpPr>
        <p:spPr/>
        <p:txBody>
          <a:bodyP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DDC8D9E0-058A-4765-9F74-6169B818CE8C}" type="datetimeFigureOut">
              <a:rPr lang="en-US" smtClean="0"/>
              <a:pPr/>
              <a:t>8/30/2008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9111FD6-F20B-422F-85CB-FC67C161AC1E}"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6" name="Group 5"/>
          <p:cNvGrpSpPr/>
          <p:nvPr/>
        </p:nvGrpSpPr>
        <p:grpSpPr>
          <a:xfrm>
            <a:off x="2207747" y="1332379"/>
            <a:ext cx="6482858" cy="144000"/>
            <a:chOff x="2214546" y="1427612"/>
            <a:chExt cx="6482858" cy="144000"/>
          </a:xfrm>
        </p:grpSpPr>
        <p:sp>
          <p:nvSpPr>
            <p:cNvPr id="7" name="Chevron 6"/>
            <p:cNvSpPr/>
            <p:nvPr userDrawn="1"/>
          </p:nvSpPr>
          <p:spPr>
            <a:xfrm flipH="1">
              <a:off x="8643404" y="1427612"/>
              <a:ext cx="54000" cy="144000"/>
            </a:xfrm>
            <a:prstGeom prst="chevron">
              <a:avLst>
                <a:gd name="adj" fmla="val 50000"/>
              </a:avLst>
            </a:prstGeom>
            <a:gradFill flip="none" rotWithShape="1">
              <a:gsLst>
                <a:gs pos="0">
                  <a:schemeClr val="accent1">
                    <a:alpha val="20000"/>
                  </a:schemeClr>
                </a:gs>
                <a:gs pos="100000">
                  <a:schemeClr val="accent1">
                    <a:alpha val="15000"/>
                  </a:schemeClr>
                </a:gs>
              </a:gsLst>
              <a:lin ang="10800000" scaled="1"/>
              <a:tileRect/>
            </a:gradFill>
            <a:ln w="254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solidFill>
                  <a:schemeClr val="tx1"/>
                </a:solidFill>
              </a:endParaRPr>
            </a:p>
          </p:txBody>
        </p:sp>
        <p:sp>
          <p:nvSpPr>
            <p:cNvPr id="8" name="Rectangle 7"/>
            <p:cNvSpPr/>
            <p:nvPr userDrawn="1"/>
          </p:nvSpPr>
          <p:spPr>
            <a:xfrm>
              <a:off x="2214546" y="1490779"/>
              <a:ext cx="6429600" cy="18000"/>
            </a:xfrm>
            <a:prstGeom prst="rect">
              <a:avLst/>
            </a:prstGeom>
            <a:gradFill flip="none" rotWithShape="1">
              <a:gsLst>
                <a:gs pos="0">
                  <a:schemeClr val="accent1">
                    <a:alpha val="20000"/>
                  </a:schemeClr>
                </a:gs>
                <a:gs pos="100000">
                  <a:schemeClr val="accent1">
                    <a:alpha val="4000"/>
                  </a:schemeClr>
                </a:gs>
              </a:gsLst>
              <a:lin ang="10800000" scaled="1"/>
              <a:tileRect/>
            </a:gradFill>
            <a:ln w="254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grpSp>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DDC8D9E0-058A-4765-9F74-6169B818CE8C}" type="datetimeFigureOut">
              <a:rPr lang="en-US" smtClean="0"/>
              <a:pPr/>
              <a:t>8/30/2008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9111FD6-F20B-422F-85CB-FC67C161AC1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DC8D9E0-058A-4765-9F74-6169B818CE8C}" type="datetimeFigureOut">
              <a:rPr lang="en-US" smtClean="0"/>
              <a:pPr/>
              <a:t>8/30/2008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9111FD6-F20B-422F-85CB-FC67C161AC1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580745" y="285728"/>
            <a:ext cx="5106055" cy="1162050"/>
          </a:xfrm>
        </p:spPr>
        <p:txBody>
          <a:bodyPr anchor="ctr">
            <a:normAutofit/>
          </a:bodyPr>
          <a:lstStyle>
            <a:lvl1pPr algn="ctr">
              <a:defRPr sz="3200" b="0" kern="1200" cap="all">
                <a:ln w="11430"/>
                <a:gradFill flip="none" rotWithShape="1">
                  <a:gsLst>
                    <a:gs pos="0">
                      <a:schemeClr val="accent2"/>
                    </a:gs>
                    <a:gs pos="45000">
                      <a:schemeClr val="accent2">
                        <a:tint val="60000"/>
                      </a:schemeClr>
                    </a:gs>
                    <a:gs pos="90000">
                      <a:schemeClr val="accent2">
                        <a:tint val="40000"/>
                      </a:schemeClr>
                    </a:gs>
                    <a:gs pos="100000">
                      <a:schemeClr val="accent2">
                        <a:tint val="20000"/>
                      </a:schemeClr>
                    </a:gs>
                  </a:gsLst>
                  <a:lin ang="16200000" scaled="1"/>
                  <a:tileRect/>
                </a:gradFill>
                <a:effectLst>
                  <a:outerShdw blurRad="44450" dist="41910" dir="3600000" algn="tl">
                    <a:srgbClr val="000000">
                      <a:alpha val="50000"/>
                    </a:srgbClr>
                  </a:outerShdw>
                </a:effectLst>
                <a:latin typeface="+mj-lt"/>
                <a:ea typeface="+mj-ea"/>
                <a:cs typeface="+mj-cs"/>
              </a:defRPr>
            </a:lvl1pPr>
          </a:lstStyle>
          <a:p>
            <a:r>
              <a:rPr kumimoji="0" lang="en-US" smtClean="0"/>
              <a:t>Click to edit Master title style</a:t>
            </a:r>
            <a:endParaRPr kumimoji="0" lang="en-US"/>
          </a:p>
        </p:txBody>
      </p:sp>
      <p:sp>
        <p:nvSpPr>
          <p:cNvPr id="3" name="Content Placeholder 2"/>
          <p:cNvSpPr>
            <a:spLocks noGrp="1"/>
          </p:cNvSpPr>
          <p:nvPr>
            <p:ph idx="1"/>
          </p:nvPr>
        </p:nvSpPr>
        <p:spPr>
          <a:xfrm>
            <a:off x="3575050" y="1446218"/>
            <a:ext cx="5111750" cy="467967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Text Placeholder 3"/>
          <p:cNvSpPr>
            <a:spLocks noGrp="1"/>
          </p:cNvSpPr>
          <p:nvPr>
            <p:ph type="body" sz="half" idx="2"/>
          </p:nvPr>
        </p:nvSpPr>
        <p:spPr>
          <a:xfrm>
            <a:off x="457201" y="285729"/>
            <a:ext cx="3008313" cy="5840435"/>
          </a:xfrm>
        </p:spPr>
        <p:txBody>
          <a:bodyPr anchor="b"/>
          <a:lstStyle>
            <a:lvl1pPr marL="0" indent="0">
              <a:spcAft>
                <a:spcPts val="0"/>
              </a:spcAft>
              <a:buNone/>
              <a:defRPr sz="1400"/>
            </a:lvl1pPr>
            <a:lvl2pPr marL="457200" indent="0">
              <a:spcAft>
                <a:spcPts val="0"/>
              </a:spcAft>
              <a:buNone/>
              <a:defRPr sz="1200"/>
            </a:lvl2pPr>
            <a:lvl3pPr marL="914400" indent="0">
              <a:spcAft>
                <a:spcPts val="0"/>
              </a:spcAft>
              <a:buNone/>
              <a:defRPr sz="1000"/>
            </a:lvl3pPr>
            <a:lvl4pPr marL="1371600" indent="0">
              <a:spcAft>
                <a:spcPts val="0"/>
              </a:spcAft>
              <a:buNone/>
              <a:defRPr sz="900"/>
            </a:lvl4pPr>
            <a:lvl5pPr marL="1828800" indent="0">
              <a:spcAft>
                <a:spcPts val="0"/>
              </a:spcAft>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DDC8D9E0-058A-4765-9F74-6169B818CE8C}" type="datetimeFigureOut">
              <a:rPr lang="en-US" smtClean="0"/>
              <a:pPr/>
              <a:t>8/30/2008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111FD6-F20B-422F-85CB-FC67C161AC1E}"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715272" y="615868"/>
            <a:ext cx="928694" cy="5813528"/>
          </a:xfrm>
        </p:spPr>
        <p:txBody>
          <a:bodyPr vert="eaVert" anchor="ctr">
            <a:normAutofit/>
          </a:bodyPr>
          <a:lstStyle>
            <a:lvl1pPr algn="l">
              <a:defRPr sz="2800" b="0" kern="1200" cap="all">
                <a:ln w="11430"/>
                <a:gradFill flip="none" rotWithShape="1">
                  <a:gsLst>
                    <a:gs pos="0">
                      <a:schemeClr val="accent2"/>
                    </a:gs>
                    <a:gs pos="45000">
                      <a:schemeClr val="accent2">
                        <a:tint val="60000"/>
                      </a:schemeClr>
                    </a:gs>
                    <a:gs pos="90000">
                      <a:schemeClr val="accent2">
                        <a:tint val="40000"/>
                      </a:schemeClr>
                    </a:gs>
                    <a:gs pos="100000">
                      <a:schemeClr val="accent2">
                        <a:tint val="20000"/>
                      </a:schemeClr>
                    </a:gs>
                  </a:gsLst>
                  <a:lin ang="16200000" scaled="1"/>
                  <a:tileRect/>
                </a:gradFill>
                <a:effectLst>
                  <a:outerShdw blurRad="44450" dist="41910" dir="18600000" algn="tl">
                    <a:srgbClr val="000000">
                      <a:alpha val="50000"/>
                    </a:srgbClr>
                  </a:outerShdw>
                </a:effectLst>
                <a:latin typeface="+mj-lt"/>
                <a:ea typeface="+mj-ea"/>
                <a:cs typeface="+mj-cs"/>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714348" y="612777"/>
            <a:ext cx="6858048" cy="4745051"/>
          </a:xfrm>
          <a:ln w="38100" cap="flat" cmpd="sng" algn="ctr">
            <a:gradFill flip="none" rotWithShape="1">
              <a:gsLst>
                <a:gs pos="0">
                  <a:srgbClr val="000082"/>
                </a:gs>
                <a:gs pos="30000">
                  <a:srgbClr val="66008F"/>
                </a:gs>
                <a:gs pos="64999">
                  <a:srgbClr val="BA0066"/>
                </a:gs>
                <a:gs pos="89999">
                  <a:srgbClr val="FF0000"/>
                </a:gs>
                <a:gs pos="100000">
                  <a:srgbClr val="FF8200"/>
                </a:gs>
              </a:gsLst>
              <a:path path="rect">
                <a:fillToRect l="100000" t="100000"/>
              </a:path>
              <a:tileRect r="-100000" b="-100000"/>
            </a:gradFill>
            <a:prstDash val="solid"/>
          </a:ln>
          <a:effectLst>
            <a:outerShdw blurRad="38100" dist="50800" dir="5400000" algn="tl" rotWithShape="0">
              <a:srgbClr val="000000">
                <a:alpha val="50000"/>
              </a:srgbClr>
            </a:outerShdw>
          </a:effectLst>
        </p:spPr>
        <p:style>
          <a:lnRef idx="2">
            <a:schemeClr val="accent1"/>
          </a:lnRef>
          <a:fillRef idx="1">
            <a:schemeClr val="lt1"/>
          </a:fillRef>
          <a:effectRef idx="0">
            <a:schemeClr val="accent1"/>
          </a:effectRef>
          <a:fontRef idx="minor">
            <a:schemeClr val="dk1"/>
          </a:fontRef>
        </p:style>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kumimoji="0" lang="en-US" smtClean="0"/>
              <a:t>Click icon to add picture</a:t>
            </a:r>
            <a:endParaRPr kumimoji="0" lang="en-US"/>
          </a:p>
        </p:txBody>
      </p:sp>
      <p:sp>
        <p:nvSpPr>
          <p:cNvPr id="4" name="Text Placeholder 3"/>
          <p:cNvSpPr>
            <a:spLocks noGrp="1"/>
          </p:cNvSpPr>
          <p:nvPr>
            <p:ph type="body" sz="half" idx="2"/>
          </p:nvPr>
        </p:nvSpPr>
        <p:spPr>
          <a:xfrm>
            <a:off x="714348" y="5500702"/>
            <a:ext cx="6858048" cy="92869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DDC8D9E0-058A-4765-9F74-6169B818CE8C}" type="datetimeFigureOut">
              <a:rPr lang="en-US" smtClean="0"/>
              <a:pPr/>
              <a:t>8/30/2008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111FD6-F20B-422F-85CB-FC67C161AC1E}"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7" name="Group 6"/>
          <p:cNvGrpSpPr/>
          <p:nvPr/>
        </p:nvGrpSpPr>
        <p:grpSpPr>
          <a:xfrm>
            <a:off x="2207747" y="1332379"/>
            <a:ext cx="6482858" cy="144000"/>
            <a:chOff x="2214546" y="1427612"/>
            <a:chExt cx="6482858" cy="144000"/>
          </a:xfrm>
        </p:grpSpPr>
        <p:sp>
          <p:nvSpPr>
            <p:cNvPr id="8" name="Chevron 7"/>
            <p:cNvSpPr/>
            <p:nvPr userDrawn="1"/>
          </p:nvSpPr>
          <p:spPr>
            <a:xfrm flipH="1">
              <a:off x="8643404" y="1427612"/>
              <a:ext cx="54000" cy="144000"/>
            </a:xfrm>
            <a:prstGeom prst="chevron">
              <a:avLst>
                <a:gd name="adj" fmla="val 50000"/>
              </a:avLst>
            </a:prstGeom>
            <a:gradFill flip="none" rotWithShape="1">
              <a:gsLst>
                <a:gs pos="0">
                  <a:schemeClr val="accent1">
                    <a:alpha val="20000"/>
                  </a:schemeClr>
                </a:gs>
                <a:gs pos="100000">
                  <a:schemeClr val="accent1">
                    <a:alpha val="15000"/>
                  </a:schemeClr>
                </a:gs>
              </a:gsLst>
              <a:lin ang="10800000" scaled="1"/>
              <a:tileRect/>
            </a:gradFill>
            <a:ln w="254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solidFill>
                  <a:schemeClr val="tx1"/>
                </a:solidFill>
              </a:endParaRPr>
            </a:p>
          </p:txBody>
        </p:sp>
        <p:sp>
          <p:nvSpPr>
            <p:cNvPr id="9" name="Rectangle 8"/>
            <p:cNvSpPr/>
            <p:nvPr userDrawn="1"/>
          </p:nvSpPr>
          <p:spPr>
            <a:xfrm>
              <a:off x="2214546" y="1490779"/>
              <a:ext cx="6429600" cy="18000"/>
            </a:xfrm>
            <a:prstGeom prst="rect">
              <a:avLst/>
            </a:prstGeom>
            <a:gradFill flip="none" rotWithShape="1">
              <a:gsLst>
                <a:gs pos="0">
                  <a:schemeClr val="accent1">
                    <a:alpha val="20000"/>
                  </a:schemeClr>
                </a:gs>
                <a:gs pos="100000">
                  <a:schemeClr val="accent1">
                    <a:alpha val="4000"/>
                  </a:schemeClr>
                </a:gs>
              </a:gsLst>
              <a:lin ang="10800000" scaled="1"/>
              <a:tileRect/>
            </a:gradFill>
            <a:ln w="254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grpSp>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600200"/>
            <a:ext cx="8229600" cy="482919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DC8D9E0-058A-4765-9F74-6169B818CE8C}" type="datetimeFigureOut">
              <a:rPr lang="en-US" smtClean="0"/>
              <a:pPr/>
              <a:t>8/30/2008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111FD6-F20B-422F-85CB-FC67C161AC1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15206" y="274638"/>
            <a:ext cx="1471594" cy="6154758"/>
          </a:xfrm>
        </p:spPr>
        <p:txBody>
          <a:bodyPr vert="eaVert"/>
          <a:lstStyle>
            <a:lvl1pPr>
              <a:defRPr>
                <a:effectLst>
                  <a:outerShdw blurRad="50800" dist="50800" dir="18900000" algn="tl" rotWithShape="0">
                    <a:srgbClr val="000000">
                      <a:alpha val="43137"/>
                    </a:srgbClr>
                  </a:outerShdw>
                </a:effectLst>
              </a:defRPr>
            </a:lvl1p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686568" cy="6154758"/>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DC8D9E0-058A-4765-9F74-6169B818CE8C}" type="datetimeFigureOut">
              <a:rPr lang="en-US" smtClean="0"/>
              <a:pPr/>
              <a:t>8/30/2008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111FD6-F20B-422F-85CB-FC67C161AC1E}"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blipFill>
            <a:blip r:embed="rId13">
              <a:alphaModFix amt="30000"/>
              <a:duotone>
                <a:schemeClr val="accent1"/>
                <a:srgbClr val="FFFFFF"/>
              </a:duotone>
            </a:blip>
            <a:tile tx="0" ty="0" sx="100000" sy="100000" flip="none" algn="tl"/>
          </a:blipFill>
          <a:ln w="25400" cap="flat" cmpd="sng" algn="ctr">
            <a:noFill/>
            <a:prstDash val="solid"/>
          </a:ln>
          <a:effectLst/>
        </p:spPr>
        <p:style>
          <a:lnRef idx="2">
            <a:schemeClr val="accent1"/>
          </a:lnRef>
          <a:fillRef idx="1">
            <a:schemeClr val="accent1"/>
          </a:fillRef>
          <a:effectRef idx="0">
            <a:schemeClr val="accent1"/>
          </a:effectRef>
          <a:fontRef idx="minor">
            <a:schemeClr val="lt1"/>
          </a:fontRef>
        </p:style>
        <p:txBody>
          <a:bodyPr rtlCol="0" anchor="ctr"/>
          <a:lstStyle/>
          <a:p>
            <a:pPr marL="0" algn="ctr" rtl="0" eaLnBrk="1" latinLnBrk="0" hangingPunct="1"/>
            <a:endParaRPr kumimoji="0" lang="zh-CN" altLang="en-US" kern="1200">
              <a:solidFill>
                <a:schemeClr val="lt1"/>
              </a:solidFill>
              <a:latin typeface="+mn-lt"/>
              <a:ea typeface="+mn-ea"/>
              <a:cs typeface="+mn-cs"/>
            </a:endParaRPr>
          </a:p>
        </p:txBody>
      </p:sp>
      <p:grpSp>
        <p:nvGrpSpPr>
          <p:cNvPr id="8" name="Group 17"/>
          <p:cNvGrpSpPr/>
          <p:nvPr/>
        </p:nvGrpSpPr>
        <p:grpSpPr>
          <a:xfrm>
            <a:off x="0" y="6570024"/>
            <a:ext cx="9144000" cy="288000"/>
            <a:chOff x="0" y="6353387"/>
            <a:chExt cx="9144000" cy="361763"/>
          </a:xfrm>
        </p:grpSpPr>
        <p:grpSp>
          <p:nvGrpSpPr>
            <p:cNvPr id="9" name="Group 16"/>
            <p:cNvGrpSpPr/>
            <p:nvPr/>
          </p:nvGrpSpPr>
          <p:grpSpPr>
            <a:xfrm>
              <a:off x="0" y="6353387"/>
              <a:ext cx="8756597" cy="360000"/>
              <a:chOff x="1" y="6353387"/>
              <a:chExt cx="8756597" cy="360000"/>
            </a:xfrm>
          </p:grpSpPr>
          <p:sp>
            <p:nvSpPr>
              <p:cNvPr id="10" name="Freeform 9"/>
              <p:cNvSpPr/>
              <p:nvPr userDrawn="1"/>
            </p:nvSpPr>
            <p:spPr>
              <a:xfrm>
                <a:off x="1" y="6533387"/>
                <a:ext cx="8756597" cy="180000"/>
              </a:xfrm>
              <a:custGeom>
                <a:avLst/>
                <a:gdLst/>
                <a:ahLst/>
                <a:cxnLst/>
                <a:rect l="0" t="0" r="0" b="0"/>
                <a:pathLst>
                  <a:path w="7867650" h="177288">
                    <a:moveTo>
                      <a:pt x="7867650" y="177288"/>
                    </a:moveTo>
                    <a:lnTo>
                      <a:pt x="0" y="171450"/>
                    </a:lnTo>
                    <a:lnTo>
                      <a:pt x="0" y="0"/>
                    </a:lnTo>
                    <a:lnTo>
                      <a:pt x="7753350" y="0"/>
                    </a:lnTo>
                    <a:close/>
                  </a:path>
                </a:pathLst>
              </a:custGeom>
              <a:gradFill flip="none" rotWithShape="1">
                <a:gsLst>
                  <a:gs pos="25000">
                    <a:schemeClr val="accent1">
                      <a:shade val="50000"/>
                      <a:alpha val="75000"/>
                    </a:schemeClr>
                  </a:gs>
                  <a:gs pos="100000">
                    <a:schemeClr val="accent1">
                      <a:tint val="40000"/>
                      <a:alpha val="50000"/>
                    </a:schemeClr>
                  </a:gs>
                </a:gsLst>
                <a:lin ang="10800000" scaled="1"/>
                <a:tileRect/>
              </a:gradFill>
              <a:ln w="254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11" name="Freeform 10"/>
              <p:cNvSpPr/>
              <p:nvPr userDrawn="1"/>
            </p:nvSpPr>
            <p:spPr>
              <a:xfrm flipV="1">
                <a:off x="1" y="6353387"/>
                <a:ext cx="8756597" cy="180000"/>
              </a:xfrm>
              <a:custGeom>
                <a:avLst/>
                <a:gdLst/>
                <a:ahLst/>
                <a:cxnLst/>
                <a:rect l="0" t="0" r="0" b="0"/>
                <a:pathLst>
                  <a:path w="7867650" h="177288">
                    <a:moveTo>
                      <a:pt x="7867650" y="177288"/>
                    </a:moveTo>
                    <a:lnTo>
                      <a:pt x="0" y="171450"/>
                    </a:lnTo>
                    <a:lnTo>
                      <a:pt x="0" y="0"/>
                    </a:lnTo>
                    <a:lnTo>
                      <a:pt x="7753350" y="0"/>
                    </a:lnTo>
                    <a:close/>
                  </a:path>
                </a:pathLst>
              </a:custGeom>
              <a:gradFill flip="none" rotWithShape="1">
                <a:gsLst>
                  <a:gs pos="25000">
                    <a:schemeClr val="accent1">
                      <a:shade val="75000"/>
                      <a:alpha val="75000"/>
                    </a:schemeClr>
                  </a:gs>
                  <a:gs pos="100000">
                    <a:schemeClr val="accent1">
                      <a:tint val="40000"/>
                      <a:alpha val="50000"/>
                    </a:schemeClr>
                  </a:gs>
                </a:gsLst>
                <a:lin ang="10800000" scaled="1"/>
                <a:tileRect/>
              </a:gradFill>
              <a:ln w="254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grpSp>
        <p:grpSp>
          <p:nvGrpSpPr>
            <p:cNvPr id="15" name="Group 15"/>
            <p:cNvGrpSpPr/>
            <p:nvPr/>
          </p:nvGrpSpPr>
          <p:grpSpPr>
            <a:xfrm>
              <a:off x="8640700" y="6354583"/>
              <a:ext cx="503300" cy="360567"/>
              <a:chOff x="8640700" y="6354583"/>
              <a:chExt cx="503300" cy="360567"/>
            </a:xfrm>
          </p:grpSpPr>
          <p:sp>
            <p:nvSpPr>
              <p:cNvPr id="12" name="Chevron 11"/>
              <p:cNvSpPr/>
              <p:nvPr userDrawn="1"/>
            </p:nvSpPr>
            <p:spPr>
              <a:xfrm flipH="1">
                <a:off x="8640700" y="6354583"/>
                <a:ext cx="249884" cy="360000"/>
              </a:xfrm>
              <a:prstGeom prst="chevron">
                <a:avLst>
                  <a:gd name="adj" fmla="val 50000"/>
                </a:avLst>
              </a:prstGeom>
              <a:gradFill flip="none" rotWithShape="1">
                <a:gsLst>
                  <a:gs pos="0">
                    <a:schemeClr val="accent1">
                      <a:alpha val="60000"/>
                    </a:schemeClr>
                  </a:gs>
                  <a:gs pos="100000">
                    <a:schemeClr val="accent1"/>
                  </a:gs>
                </a:gsLst>
                <a:lin ang="10800000" scaled="1"/>
                <a:tileRect/>
              </a:gradFill>
              <a:ln w="254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solidFill>
                    <a:schemeClr val="tx1"/>
                  </a:solidFill>
                </a:endParaRPr>
              </a:p>
            </p:txBody>
          </p:sp>
          <p:sp>
            <p:nvSpPr>
              <p:cNvPr id="13" name="Chevron 12"/>
              <p:cNvSpPr/>
              <p:nvPr userDrawn="1"/>
            </p:nvSpPr>
            <p:spPr>
              <a:xfrm flipH="1">
                <a:off x="8767248" y="6355150"/>
                <a:ext cx="249884" cy="360000"/>
              </a:xfrm>
              <a:prstGeom prst="chevron">
                <a:avLst>
                  <a:gd name="adj" fmla="val 50000"/>
                </a:avLst>
              </a:prstGeom>
              <a:gradFill flip="none" rotWithShape="1">
                <a:gsLst>
                  <a:gs pos="0">
                    <a:schemeClr val="accent1"/>
                  </a:gs>
                  <a:gs pos="100000">
                    <a:schemeClr val="accent1">
                      <a:shade val="75000"/>
                    </a:schemeClr>
                  </a:gs>
                </a:gsLst>
                <a:lin ang="10800000" scaled="1"/>
                <a:tileRect/>
              </a:gradFill>
              <a:ln w="254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solidFill>
                    <a:schemeClr val="tx1"/>
                  </a:solidFill>
                </a:endParaRPr>
              </a:p>
            </p:txBody>
          </p:sp>
          <p:sp>
            <p:nvSpPr>
              <p:cNvPr id="14" name="Chevron 13"/>
              <p:cNvSpPr/>
              <p:nvPr userDrawn="1"/>
            </p:nvSpPr>
            <p:spPr>
              <a:xfrm flipH="1">
                <a:off x="8894116" y="6355000"/>
                <a:ext cx="249884" cy="360000"/>
              </a:xfrm>
              <a:prstGeom prst="chevron">
                <a:avLst>
                  <a:gd name="adj" fmla="val 50000"/>
                </a:avLst>
              </a:prstGeom>
              <a:gradFill flip="none" rotWithShape="1">
                <a:gsLst>
                  <a:gs pos="0">
                    <a:schemeClr val="accent1">
                      <a:shade val="75000"/>
                    </a:schemeClr>
                  </a:gs>
                  <a:gs pos="100000">
                    <a:schemeClr val="accent1">
                      <a:shade val="50000"/>
                      <a:shade val="20000"/>
                    </a:schemeClr>
                  </a:gs>
                </a:gsLst>
                <a:lin ang="10800000" scaled="1"/>
                <a:tileRect/>
              </a:gradFill>
              <a:ln w="254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solidFill>
                    <a:schemeClr val="tx1"/>
                  </a:solidFill>
                </a:endParaRPr>
              </a:p>
            </p:txBody>
          </p:sp>
        </p:grpSp>
      </p:grpSp>
      <p:sp>
        <p:nvSpPr>
          <p:cNvPr id="2" name="Title Placeholder 1"/>
          <p:cNvSpPr>
            <a:spLocks noGrp="1"/>
          </p:cNvSpPr>
          <p:nvPr>
            <p:ph type="title"/>
          </p:nvPr>
        </p:nvSpPr>
        <p:spPr>
          <a:xfrm>
            <a:off x="457200" y="274638"/>
            <a:ext cx="8229600" cy="1143000"/>
          </a:xfrm>
          <a:prstGeom prst="rect">
            <a:avLst/>
          </a:prstGeom>
        </p:spPr>
        <p:txBody>
          <a:bodyPr vert="horz" rtlCol="0" anchor="ctr">
            <a:normAutofit/>
            <a:scene3d>
              <a:camera prst="orthographicFront"/>
              <a:lightRig rig="threePt" dir="tl">
                <a:rot lat="0" lon="0" rev="7200000"/>
              </a:lightRig>
            </a:scene3d>
            <a:sp3d contourW="6350">
              <a:contourClr>
                <a:schemeClr val="accent1"/>
              </a:contourClr>
            </a:sp3d>
          </a:body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600200"/>
            <a:ext cx="8229600" cy="4525963"/>
          </a:xfrm>
          <a:prstGeom prst="rect">
            <a:avLst/>
          </a:prstGeom>
        </p:spPr>
        <p:txBody>
          <a:bodyPr vert="horz" rtlCol="0">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4" name="Date Placeholder 3"/>
          <p:cNvSpPr>
            <a:spLocks noGrp="1"/>
          </p:cNvSpPr>
          <p:nvPr>
            <p:ph type="dt" sz="half" idx="2"/>
          </p:nvPr>
        </p:nvSpPr>
        <p:spPr>
          <a:xfrm>
            <a:off x="0" y="6570000"/>
            <a:ext cx="1643042" cy="288000"/>
          </a:xfrm>
          <a:prstGeom prst="rect">
            <a:avLst/>
          </a:prstGeom>
        </p:spPr>
        <p:txBody>
          <a:bodyPr vert="horz" rtlCol="0" anchor="ctr"/>
          <a:lstStyle>
            <a:lvl1pPr algn="l" eaLnBrk="1" latinLnBrk="0" hangingPunct="1">
              <a:defRPr kumimoji="0" sz="1200">
                <a:solidFill>
                  <a:schemeClr val="tx1">
                    <a:tint val="75000"/>
                  </a:schemeClr>
                </a:solidFill>
              </a:defRPr>
            </a:lvl1pPr>
          </a:lstStyle>
          <a:p>
            <a:fld id="{DDC8D9E0-058A-4765-9F74-6169B818CE8C}" type="datetimeFigureOut">
              <a:rPr lang="en-US" smtClean="0"/>
              <a:pPr/>
              <a:t>8/30/2008</a:t>
            </a:fld>
            <a:endParaRPr lang="en-US"/>
          </a:p>
        </p:txBody>
      </p:sp>
      <p:sp>
        <p:nvSpPr>
          <p:cNvPr id="5" name="Footer Placeholder 4"/>
          <p:cNvSpPr>
            <a:spLocks noGrp="1"/>
          </p:cNvSpPr>
          <p:nvPr>
            <p:ph type="ftr" sz="quarter" idx="3"/>
          </p:nvPr>
        </p:nvSpPr>
        <p:spPr>
          <a:xfrm>
            <a:off x="1643042" y="6570000"/>
            <a:ext cx="4214842" cy="288000"/>
          </a:xfrm>
          <a:prstGeom prst="rect">
            <a:avLst/>
          </a:prstGeom>
        </p:spPr>
        <p:txBody>
          <a:bodyPr vert="horz" rtlCol="0" anchor="ctr"/>
          <a:lstStyle>
            <a:lvl1pPr algn="l" eaLnBrk="1" latinLnBrk="0" hangingPunct="1">
              <a:defRPr kumimoji="0" sz="1200">
                <a:solidFill>
                  <a:schemeClr val="tx1">
                    <a:tint val="85000"/>
                  </a:schemeClr>
                </a:solidFill>
              </a:defRPr>
            </a:lvl1pPr>
          </a:lstStyle>
          <a:p>
            <a:endParaRPr lang="en-US"/>
          </a:p>
        </p:txBody>
      </p:sp>
      <p:sp>
        <p:nvSpPr>
          <p:cNvPr id="6" name="Slide Number Placeholder 5"/>
          <p:cNvSpPr>
            <a:spLocks noGrp="1"/>
          </p:cNvSpPr>
          <p:nvPr>
            <p:ph type="sldNum" sz="quarter" idx="4"/>
          </p:nvPr>
        </p:nvSpPr>
        <p:spPr>
          <a:xfrm>
            <a:off x="8572528" y="6570000"/>
            <a:ext cx="571472" cy="288000"/>
          </a:xfrm>
          <a:prstGeom prst="rect">
            <a:avLst/>
          </a:prstGeom>
        </p:spPr>
        <p:txBody>
          <a:bodyPr vert="horz" rtlCol="0" anchor="ctr"/>
          <a:lstStyle>
            <a:lvl1pPr algn="ctr" eaLnBrk="1" latinLnBrk="0" hangingPunct="1">
              <a:defRPr kumimoji="0" sz="1200">
                <a:solidFill>
                  <a:schemeClr val="tx1">
                    <a:tint val="95000"/>
                  </a:schemeClr>
                </a:solidFill>
              </a:defRPr>
            </a:lvl1pPr>
          </a:lstStyle>
          <a:p>
            <a:fld id="{C9111FD6-F20B-422F-85CB-FC67C161AC1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1" latinLnBrk="0" hangingPunct="1">
        <a:spcBef>
          <a:spcPct val="0"/>
        </a:spcBef>
        <a:buNone/>
        <a:defRPr kumimoji="0" lang="zh-CN" altLang="en-US" sz="4400" b="1" kern="1200" dirty="0">
          <a:ln w="11430"/>
          <a:gradFill flip="none" rotWithShape="1">
            <a:gsLst>
              <a:gs pos="0">
                <a:schemeClr val="accent2"/>
              </a:gs>
              <a:gs pos="45000">
                <a:schemeClr val="accent2">
                  <a:tint val="60000"/>
                </a:schemeClr>
              </a:gs>
              <a:gs pos="90000">
                <a:schemeClr val="accent2">
                  <a:tint val="40000"/>
                </a:schemeClr>
              </a:gs>
              <a:gs pos="100000">
                <a:schemeClr val="accent2">
                  <a:tint val="20000"/>
                </a:schemeClr>
              </a:gs>
            </a:gsLst>
            <a:lin ang="5400000" scaled="1"/>
            <a:tileRect/>
          </a:gradFill>
          <a:effectLst>
            <a:outerShdw blurRad="44450" dist="41910" dir="3600000" algn="tl">
              <a:srgbClr val="000000">
                <a:alpha val="50000"/>
              </a:srgbClr>
            </a:outerShdw>
          </a:effectLst>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p:titleStyle>
    <p:bodyStyle>
      <a:lvl1pPr marL="342900" indent="-342900" algn="l" rtl="0" eaLnBrk="1" latinLnBrk="0" hangingPunct="1">
        <a:spcBef>
          <a:spcPct val="20000"/>
        </a:spcBef>
        <a:buClr>
          <a:schemeClr val="tx2"/>
        </a:buClr>
        <a:buSzPct val="50000"/>
        <a:buFont typeface="Wingdings 2"/>
        <a:buChar char=""/>
        <a:defRPr kumimoji="0" sz="3200" kern="1200">
          <a:solidFill>
            <a:schemeClr val="tx1"/>
          </a:solidFill>
          <a:latin typeface="+mn-lt"/>
          <a:ea typeface="+mn-ea"/>
          <a:cs typeface="+mn-cs"/>
        </a:defRPr>
      </a:lvl1pPr>
      <a:lvl2pPr marL="742950" indent="-285750" algn="l" rtl="0" eaLnBrk="1" latinLnBrk="0" hangingPunct="1">
        <a:spcBef>
          <a:spcPct val="20000"/>
        </a:spcBef>
        <a:buClr>
          <a:schemeClr val="tx2"/>
        </a:buClr>
        <a:buSzPct val="60000"/>
        <a:buFont typeface="Wingdings 2"/>
        <a:buChar char=""/>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tx2"/>
        </a:buClr>
        <a:buSzPct val="6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tx2"/>
        </a:buClr>
        <a:buSzPct val="60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tx2"/>
        </a:buClr>
        <a:buSzPct val="60000"/>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World Today	</a:t>
            </a:r>
            <a:endParaRPr lang="en-US" dirty="0"/>
          </a:p>
        </p:txBody>
      </p:sp>
      <p:sp>
        <p:nvSpPr>
          <p:cNvPr id="3" name="Content Placeholder 2"/>
          <p:cNvSpPr>
            <a:spLocks noGrp="1"/>
          </p:cNvSpPr>
          <p:nvPr>
            <p:ph idx="1"/>
          </p:nvPr>
        </p:nvSpPr>
        <p:spPr/>
        <p:txBody>
          <a:bodyPr/>
          <a:lstStyle/>
          <a:p>
            <a:r>
              <a:rPr lang="en-US" sz="3600" dirty="0" smtClean="0"/>
              <a:t>Why all the lies and deceptions? </a:t>
            </a:r>
          </a:p>
          <a:p>
            <a:r>
              <a:rPr lang="en-US" sz="3600" dirty="0" smtClean="0"/>
              <a:t>How can I have hope? </a:t>
            </a:r>
          </a:p>
          <a:p>
            <a:r>
              <a:rPr lang="en-US" sz="3600" dirty="0" smtClean="0"/>
              <a:t>What can I do?</a:t>
            </a:r>
          </a:p>
          <a:p>
            <a:r>
              <a:rPr lang="en-US" sz="3600" dirty="0" smtClean="0"/>
              <a:t>Where do I go?</a:t>
            </a:r>
          </a:p>
          <a:p>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16200000" scaled="0"/>
        </a:gra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r>
              <a:rPr lang="en-US" dirty="0" smtClean="0">
                <a:solidFill>
                  <a:schemeClr val="bg2">
                    <a:lumMod val="50000"/>
                  </a:schemeClr>
                </a:solidFill>
              </a:rPr>
              <a:t>Our Foundation Series</a:t>
            </a:r>
            <a:endParaRPr lang="en-US" dirty="0">
              <a:solidFill>
                <a:schemeClr val="bg2">
                  <a:lumMod val="50000"/>
                </a:schemeClr>
              </a:solidFill>
            </a:endParaRPr>
          </a:p>
        </p:txBody>
      </p:sp>
      <p:sp>
        <p:nvSpPr>
          <p:cNvPr id="4" name="Title 1"/>
          <p:cNvSpPr txBox="1">
            <a:spLocks/>
          </p:cNvSpPr>
          <p:nvPr/>
        </p:nvSpPr>
        <p:spPr>
          <a:xfrm>
            <a:off x="838200" y="2009764"/>
            <a:ext cx="7772400" cy="1470025"/>
          </a:xfrm>
          <a:prstGeom prst="rect">
            <a:avLst/>
          </a:prstGeom>
        </p:spPr>
        <p:txBody>
          <a:bodyPr vert="horz" rtlCol="0" anchor="ctr">
            <a:normAutofit/>
            <a:scene3d>
              <a:camera prst="orthographicFront"/>
              <a:lightRig rig="threePt" dir="tl">
                <a:rot lat="0" lon="0" rev="7200000"/>
              </a:lightRig>
            </a:scene3d>
            <a:sp3d contourW="6350">
              <a:contourClr>
                <a:schemeClr val="accent1"/>
              </a:contourClr>
            </a:sp3d>
          </a:bodyPr>
          <a:lstStyle/>
          <a:p>
            <a:pPr marL="0" marR="0" lvl="0" indent="0" algn="r" defTabSz="914400" rtl="0" eaLnBrk="1" fontAlgn="auto" latinLnBrk="0" hangingPunct="1">
              <a:lnSpc>
                <a:spcPct val="100000"/>
              </a:lnSpc>
              <a:spcBef>
                <a:spcPct val="0"/>
              </a:spcBef>
              <a:spcAft>
                <a:spcPts val="0"/>
              </a:spcAft>
              <a:buClrTx/>
              <a:buSzTx/>
              <a:buFontTx/>
              <a:buNone/>
              <a:tabLst/>
              <a:defRPr/>
            </a:pPr>
            <a:r>
              <a:rPr kumimoji="0" lang="en-US" altLang="en-US" sz="4400" b="1" i="0" u="none" strike="noStrike" kern="1200" cap="none" spc="0" normalizeH="0" baseline="0" noProof="0" dirty="0" smtClean="0">
                <a:ln w="11430"/>
                <a:gradFill flip="none" rotWithShape="1">
                  <a:gsLst>
                    <a:gs pos="0">
                      <a:schemeClr val="accent2"/>
                    </a:gs>
                    <a:gs pos="45000">
                      <a:schemeClr val="accent2">
                        <a:tint val="60000"/>
                      </a:schemeClr>
                    </a:gs>
                    <a:gs pos="90000">
                      <a:schemeClr val="accent2">
                        <a:tint val="40000"/>
                      </a:schemeClr>
                    </a:gs>
                    <a:gs pos="100000">
                      <a:schemeClr val="accent2">
                        <a:tint val="20000"/>
                      </a:schemeClr>
                    </a:gs>
                  </a:gsLst>
                  <a:lin ang="16200000" scaled="1"/>
                  <a:tileRect/>
                </a:gradFill>
                <a:effectLst>
                  <a:outerShdw blurRad="44450" dist="41910" dir="3600000" algn="tl">
                    <a:srgbClr val="000000">
                      <a:alpha val="50000"/>
                    </a:srgbClr>
                  </a:outerShdw>
                  <a:reflection blurRad="6350" stA="55000" endA="300" endPos="45500" dir="5400000" sy="-100000" algn="bl" rotWithShape="0"/>
                </a:effectLst>
                <a:uLnTx/>
                <a:uFillTx/>
                <a:latin typeface="+mj-lt"/>
                <a:ea typeface="+mj-ea"/>
                <a:cs typeface="+mj-cs"/>
              </a:rPr>
              <a:t>They Shall All</a:t>
            </a:r>
            <a:r>
              <a:rPr kumimoji="0" lang="en-US" altLang="en-US" sz="4400" b="1" i="0" u="none" strike="noStrike" kern="1200" cap="none" spc="0" normalizeH="0" noProof="0" dirty="0" smtClean="0">
                <a:ln w="11430"/>
                <a:gradFill flip="none" rotWithShape="1">
                  <a:gsLst>
                    <a:gs pos="0">
                      <a:schemeClr val="accent2"/>
                    </a:gs>
                    <a:gs pos="45000">
                      <a:schemeClr val="accent2">
                        <a:tint val="60000"/>
                      </a:schemeClr>
                    </a:gs>
                    <a:gs pos="90000">
                      <a:schemeClr val="accent2">
                        <a:tint val="40000"/>
                      </a:schemeClr>
                    </a:gs>
                    <a:gs pos="100000">
                      <a:schemeClr val="accent2">
                        <a:tint val="20000"/>
                      </a:schemeClr>
                    </a:gs>
                  </a:gsLst>
                  <a:lin ang="16200000" scaled="1"/>
                  <a:tileRect/>
                </a:gradFill>
                <a:effectLst>
                  <a:outerShdw blurRad="44450" dist="41910" dir="3600000" algn="tl">
                    <a:srgbClr val="000000">
                      <a:alpha val="50000"/>
                    </a:srgbClr>
                  </a:outerShdw>
                  <a:reflection blurRad="6350" stA="55000" endA="300" endPos="45500" dir="5400000" sy="-100000" algn="bl" rotWithShape="0"/>
                </a:effectLst>
                <a:uLnTx/>
                <a:uFillTx/>
                <a:latin typeface="+mj-lt"/>
                <a:ea typeface="+mj-ea"/>
                <a:cs typeface="+mj-cs"/>
              </a:rPr>
              <a:t> Know Me</a:t>
            </a:r>
            <a:endParaRPr kumimoji="0" lang="en-US" altLang="en-US" sz="4400" b="1" i="0" u="none" strike="noStrike" kern="1200" cap="none" spc="0" normalizeH="0" baseline="0" noProof="0" dirty="0">
              <a:ln w="11430"/>
              <a:gradFill flip="none" rotWithShape="1">
                <a:gsLst>
                  <a:gs pos="0">
                    <a:schemeClr val="accent2"/>
                  </a:gs>
                  <a:gs pos="45000">
                    <a:schemeClr val="accent2">
                      <a:tint val="60000"/>
                    </a:schemeClr>
                  </a:gs>
                  <a:gs pos="90000">
                    <a:schemeClr val="accent2">
                      <a:tint val="40000"/>
                    </a:schemeClr>
                  </a:gs>
                  <a:gs pos="100000">
                    <a:schemeClr val="accent2">
                      <a:tint val="20000"/>
                    </a:schemeClr>
                  </a:gs>
                </a:gsLst>
                <a:lin ang="16200000" scaled="1"/>
                <a:tileRect/>
              </a:gradFill>
              <a:effectLst>
                <a:outerShdw blurRad="44450" dist="41910" dir="3600000" algn="tl">
                  <a:srgbClr val="000000">
                    <a:alpha val="50000"/>
                  </a:srgbClr>
                </a:outerShdw>
                <a:reflection blurRad="6350" stA="55000" endA="300" endPos="45500" dir="5400000" sy="-100000" algn="bl" rotWithShape="0"/>
              </a:effectLst>
              <a:uLnTx/>
              <a:uFillTx/>
              <a:latin typeface="+mj-lt"/>
              <a:ea typeface="+mj-ea"/>
              <a:cs typeface="+mj-cs"/>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Everlasting Gospel - EGW</a:t>
            </a:r>
            <a:endParaRPr lang="en-US" dirty="0"/>
          </a:p>
        </p:txBody>
      </p:sp>
      <p:sp>
        <p:nvSpPr>
          <p:cNvPr id="3" name="Content Placeholder 2"/>
          <p:cNvSpPr>
            <a:spLocks noGrp="1"/>
          </p:cNvSpPr>
          <p:nvPr>
            <p:ph idx="1"/>
          </p:nvPr>
        </p:nvSpPr>
        <p:spPr>
          <a:xfrm>
            <a:off x="0" y="1600200"/>
            <a:ext cx="8991600" cy="5029200"/>
          </a:xfrm>
        </p:spPr>
        <p:txBody>
          <a:bodyPr>
            <a:normAutofit/>
          </a:bodyPr>
          <a:lstStyle/>
          <a:p>
            <a:r>
              <a:rPr lang="en-US" dirty="0" smtClean="0"/>
              <a:t> The message proclaimed by the angel flying in the midst of heaven is the everlasting gospel, the same gospel that was declared in Eden when God said to the serpent, "I will put enmity between thee and the woman, and between thy seed and her seed; it shall bruise thy head, and thou </a:t>
            </a:r>
            <a:r>
              <a:rPr lang="en-US" dirty="0" err="1" smtClean="0"/>
              <a:t>shalt</a:t>
            </a:r>
            <a:r>
              <a:rPr lang="en-US" dirty="0" smtClean="0"/>
              <a:t> bruise his heel" (Gen. 3:15). </a:t>
            </a:r>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Everlasting Gospel - EGW</a:t>
            </a:r>
            <a:endParaRPr lang="en-US" dirty="0"/>
          </a:p>
        </p:txBody>
      </p:sp>
      <p:sp>
        <p:nvSpPr>
          <p:cNvPr id="3" name="Content Placeholder 2"/>
          <p:cNvSpPr>
            <a:spLocks noGrp="1"/>
          </p:cNvSpPr>
          <p:nvPr>
            <p:ph idx="1"/>
          </p:nvPr>
        </p:nvSpPr>
        <p:spPr>
          <a:xfrm>
            <a:off x="0" y="1905000"/>
            <a:ext cx="8991600" cy="4724400"/>
          </a:xfrm>
        </p:spPr>
        <p:txBody>
          <a:bodyPr>
            <a:normAutofit/>
          </a:bodyPr>
          <a:lstStyle/>
          <a:p>
            <a:r>
              <a:rPr lang="en-US" dirty="0" smtClean="0"/>
              <a:t>Here was the first promise of a </a:t>
            </a:r>
            <a:r>
              <a:rPr lang="en-US" dirty="0" err="1" smtClean="0"/>
              <a:t>Saviour</a:t>
            </a:r>
            <a:r>
              <a:rPr lang="en-US" dirty="0" smtClean="0"/>
              <a:t> who would stand on the field of battle to contest the power of Satan and prevail against him. </a:t>
            </a:r>
            <a:r>
              <a:rPr lang="en-US" b="1" i="1" dirty="0" smtClean="0"/>
              <a:t>Christ came to our world to represent the character of God as it is represented in His holy law;</a:t>
            </a:r>
            <a:r>
              <a:rPr lang="en-US" dirty="0" smtClean="0"/>
              <a:t> </a:t>
            </a:r>
            <a:r>
              <a:rPr lang="en-US" b="1" i="1" dirty="0" smtClean="0"/>
              <a:t>for His law is a transcript of His character</a:t>
            </a:r>
            <a:r>
              <a:rPr lang="en-US" dirty="0" smtClean="0"/>
              <a:t>. </a:t>
            </a:r>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Everlasting Gospel - EGW</a:t>
            </a:r>
            <a:endParaRPr lang="en-US" dirty="0"/>
          </a:p>
        </p:txBody>
      </p:sp>
      <p:sp>
        <p:nvSpPr>
          <p:cNvPr id="3" name="Content Placeholder 2"/>
          <p:cNvSpPr>
            <a:spLocks noGrp="1"/>
          </p:cNvSpPr>
          <p:nvPr>
            <p:ph idx="1"/>
          </p:nvPr>
        </p:nvSpPr>
        <p:spPr>
          <a:xfrm>
            <a:off x="381000" y="1676400"/>
            <a:ext cx="8305800" cy="3429000"/>
          </a:xfrm>
        </p:spPr>
        <p:txBody>
          <a:bodyPr>
            <a:normAutofit/>
          </a:bodyPr>
          <a:lstStyle/>
          <a:p>
            <a:r>
              <a:rPr lang="en-US" dirty="0" smtClean="0"/>
              <a:t>Christ was both the law and the gospel. The angel that proclaims the everlasting gospel proclaims the law of God; for the gospel of salvation brings men to obedience of the law, whereby their characters are formed after the divine similitude.  {2SM 106.2}</a:t>
            </a:r>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Jeremiah 31:34</a:t>
            </a:r>
            <a:endParaRPr lang="en-US" dirty="0"/>
          </a:p>
        </p:txBody>
      </p:sp>
      <p:sp>
        <p:nvSpPr>
          <p:cNvPr id="3" name="Content Placeholder 2"/>
          <p:cNvSpPr>
            <a:spLocks noGrp="1"/>
          </p:cNvSpPr>
          <p:nvPr>
            <p:ph idx="1"/>
          </p:nvPr>
        </p:nvSpPr>
        <p:spPr/>
        <p:txBody>
          <a:bodyPr/>
          <a:lstStyle/>
          <a:p>
            <a:r>
              <a:rPr lang="en-US" sz="3600" dirty="0" smtClean="0"/>
              <a:t>And they shall teach no more every man his </a:t>
            </a:r>
            <a:r>
              <a:rPr lang="en-US" sz="3600" dirty="0" err="1" smtClean="0"/>
              <a:t>neighbour</a:t>
            </a:r>
            <a:r>
              <a:rPr lang="en-US" sz="3600" dirty="0" smtClean="0"/>
              <a:t>, and every man his brother, saying, Know the LORD: for they shall all know me, from the least of them unto the greatest of them, </a:t>
            </a:r>
            <a:r>
              <a:rPr lang="en-US" sz="3600" dirty="0" err="1" smtClean="0"/>
              <a:t>saith</a:t>
            </a:r>
            <a:r>
              <a:rPr lang="en-US" sz="3600" dirty="0" smtClean="0"/>
              <a:t> the LORD: for I will forgive their iniquity, and I will remember their sin no more. (</a:t>
            </a:r>
            <a:r>
              <a:rPr lang="en-US" sz="3600" dirty="0" err="1" smtClean="0"/>
              <a:t>Jer</a:t>
            </a:r>
            <a:r>
              <a:rPr lang="en-US" sz="3600" dirty="0" smtClean="0"/>
              <a:t> 31:34 KJV)</a:t>
            </a:r>
          </a:p>
          <a:p>
            <a:endParaRPr lang="en-US" dirty="0" smtClean="0"/>
          </a:p>
          <a:p>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Questions</a:t>
            </a:r>
            <a:endParaRPr lang="en-US" dirty="0"/>
          </a:p>
        </p:txBody>
      </p:sp>
      <p:sp>
        <p:nvSpPr>
          <p:cNvPr id="3" name="Content Placeholder 2"/>
          <p:cNvSpPr>
            <a:spLocks noGrp="1"/>
          </p:cNvSpPr>
          <p:nvPr>
            <p:ph idx="1"/>
          </p:nvPr>
        </p:nvSpPr>
        <p:spPr/>
        <p:txBody>
          <a:bodyPr/>
          <a:lstStyle/>
          <a:p>
            <a:r>
              <a:rPr lang="en-US" dirty="0" smtClean="0"/>
              <a:t>How does one get to Know God?</a:t>
            </a:r>
          </a:p>
          <a:p>
            <a:r>
              <a:rPr lang="en-US" dirty="0" smtClean="0"/>
              <a:t>Why can I trust Him?</a:t>
            </a:r>
          </a:p>
          <a:p>
            <a:r>
              <a:rPr lang="en-US" dirty="0" smtClean="0"/>
              <a:t>Why does He not do something? </a:t>
            </a:r>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74638"/>
            <a:ext cx="8763000" cy="1143000"/>
          </a:xfrm>
        </p:spPr>
        <p:txBody>
          <a:bodyPr>
            <a:normAutofit/>
          </a:bodyPr>
          <a:lstStyle/>
          <a:p>
            <a:r>
              <a:rPr lang="en-US" dirty="0" smtClean="0"/>
              <a:t>How does one get to know God?</a:t>
            </a:r>
            <a:endParaRPr lang="en-US" dirty="0"/>
          </a:p>
        </p:txBody>
      </p:sp>
      <p:sp>
        <p:nvSpPr>
          <p:cNvPr id="3" name="Content Placeholder 2"/>
          <p:cNvSpPr>
            <a:spLocks noGrp="1"/>
          </p:cNvSpPr>
          <p:nvPr>
            <p:ph idx="1"/>
          </p:nvPr>
        </p:nvSpPr>
        <p:spPr>
          <a:xfrm>
            <a:off x="0" y="1676400"/>
            <a:ext cx="9144000" cy="4572000"/>
          </a:xfrm>
        </p:spPr>
        <p:txBody>
          <a:bodyPr>
            <a:normAutofit/>
          </a:bodyPr>
          <a:lstStyle/>
          <a:p>
            <a:r>
              <a:rPr lang="en-US" dirty="0" smtClean="0"/>
              <a:t>A reasonable question. Then a reasonable answer must be found in the Bible. There must be proof that it and He are real. There has to be a way to show that the Bible can be trusted.  Therefore the Bible must be its own interpreter. Can it be answered in one simple answer? No, the answer is a process. Just as developing a relationship with a spouse or a friend is a process. Trust, understanding, love all this and more is a process. </a:t>
            </a:r>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Why Can I Trust Him?</a:t>
            </a:r>
            <a:endParaRPr lang="en-US" dirty="0"/>
          </a:p>
        </p:txBody>
      </p:sp>
      <p:sp>
        <p:nvSpPr>
          <p:cNvPr id="3" name="Content Placeholder 2"/>
          <p:cNvSpPr>
            <a:spLocks noGrp="1"/>
          </p:cNvSpPr>
          <p:nvPr>
            <p:ph idx="1"/>
          </p:nvPr>
        </p:nvSpPr>
        <p:spPr/>
        <p:txBody>
          <a:bodyPr/>
          <a:lstStyle/>
          <a:p>
            <a:r>
              <a:rPr lang="en-US" dirty="0" smtClean="0"/>
              <a:t>Why can you trust your spouse, your best friend? By experience and to step out in faith. Yes, even developing a friendship with someone is a step in faith. </a:t>
            </a:r>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a:bodyPr>
          <a:lstStyle/>
          <a:p>
            <a:r>
              <a:rPr lang="en-US" dirty="0" smtClean="0"/>
              <a:t>Why does He not do something?</a:t>
            </a:r>
            <a:endParaRPr lang="en-US" dirty="0"/>
          </a:p>
        </p:txBody>
      </p:sp>
      <p:sp>
        <p:nvSpPr>
          <p:cNvPr id="3" name="Content Placeholder 2"/>
          <p:cNvSpPr>
            <a:spLocks noGrp="1"/>
          </p:cNvSpPr>
          <p:nvPr>
            <p:ph idx="1"/>
          </p:nvPr>
        </p:nvSpPr>
        <p:spPr/>
        <p:txBody>
          <a:bodyPr/>
          <a:lstStyle/>
          <a:p>
            <a:r>
              <a:rPr lang="en-US" dirty="0" smtClean="0"/>
              <a:t>This is an age old question. Why does not God do something. Just as a parent, or a friend will cannot interfere with your decisions, God does not interfere with ours unless we ask Him. Our problem is believing that He has answered our prayers, our challenge is accepting the way He has done so.</a:t>
            </a:r>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rgbClr val="D6B19C"/>
            </a:gs>
            <a:gs pos="30000">
              <a:srgbClr val="D49E6C"/>
            </a:gs>
            <a:gs pos="70000">
              <a:srgbClr val="A65528"/>
            </a:gs>
            <a:gs pos="100000">
              <a:srgbClr val="663012"/>
            </a:gs>
          </a:gsLst>
          <a:lin ang="16200000" scaled="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defRPr/>
            </a:pPr>
            <a:r>
              <a:rPr lang="en-US" b="1" cap="none" dirty="0" smtClean="0">
                <a:effectLst>
                  <a:outerShdw blurRad="44450" dist="41910" dir="3600000" algn="tl">
                    <a:srgbClr val="000000">
                      <a:alpha val="50000"/>
                    </a:srgbClr>
                  </a:outerShdw>
                  <a:reflection blurRad="6350" stA="55000" endA="300" endPos="45500" dir="5400000" sy="-100000" algn="bl" rotWithShape="0"/>
                </a:effectLst>
              </a:rPr>
              <a:t>The Process</a:t>
            </a:r>
            <a:endParaRPr lang="en-US" b="1" cap="none" dirty="0">
              <a:effectLst>
                <a:outerShdw blurRad="44450" dist="41910" dir="3600000" algn="tl">
                  <a:srgbClr val="000000">
                    <a:alpha val="50000"/>
                  </a:srgbClr>
                </a:outerShdw>
                <a:reflection blurRad="6350" stA="55000" endA="300" endPos="45500" dir="5400000" sy="-100000" algn="bl" rotWithShape="0"/>
              </a:effectLst>
            </a:endParaRPr>
          </a:p>
        </p:txBody>
      </p:sp>
      <p:sp>
        <p:nvSpPr>
          <p:cNvPr id="3" name="Text Placeholder 2"/>
          <p:cNvSpPr>
            <a:spLocks noGrp="1"/>
          </p:cNvSpPr>
          <p:nvPr>
            <p:ph type="body" idx="1"/>
          </p:nvPr>
        </p:nvSpPr>
        <p:spPr/>
        <p:txBody>
          <a:bodyPr/>
          <a:lstStyle/>
          <a:p>
            <a:r>
              <a:rPr lang="en-US" dirty="0" smtClean="0">
                <a:solidFill>
                  <a:schemeClr val="tx1">
                    <a:lumMod val="65000"/>
                    <a:lumOff val="35000"/>
                  </a:schemeClr>
                </a:solidFill>
              </a:rPr>
              <a:t>Foundation Series</a:t>
            </a:r>
            <a:endParaRPr lang="en-US" dirty="0">
              <a:solidFill>
                <a:schemeClr val="tx1">
                  <a:lumMod val="65000"/>
                  <a:lumOff val="35000"/>
                </a:schemeClr>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Process</a:t>
            </a:r>
            <a:endParaRPr lang="en-US" dirty="0"/>
          </a:p>
        </p:txBody>
      </p:sp>
      <p:sp>
        <p:nvSpPr>
          <p:cNvPr id="3" name="Content Placeholder 2"/>
          <p:cNvSpPr>
            <a:spLocks noGrp="1"/>
          </p:cNvSpPr>
          <p:nvPr>
            <p:ph idx="1"/>
          </p:nvPr>
        </p:nvSpPr>
        <p:spPr/>
        <p:txBody>
          <a:bodyPr/>
          <a:lstStyle/>
          <a:p>
            <a:r>
              <a:rPr lang="en-US" dirty="0" smtClean="0"/>
              <a:t>In order to Trust someone there has to be something that will give you confidence that the person is trust worthy. There has to be some type of evidence. Hence, there has to be something in the Bible that will show it is consistent. That He (God) is for real. </a:t>
            </a:r>
            <a:endParaRPr 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Malachi 3:6</a:t>
            </a:r>
            <a:endParaRPr lang="en-US" dirty="0"/>
          </a:p>
        </p:txBody>
      </p:sp>
      <p:sp>
        <p:nvSpPr>
          <p:cNvPr id="3" name="Content Placeholder 2"/>
          <p:cNvSpPr>
            <a:spLocks noGrp="1"/>
          </p:cNvSpPr>
          <p:nvPr>
            <p:ph idx="1"/>
          </p:nvPr>
        </p:nvSpPr>
        <p:spPr/>
        <p:txBody>
          <a:bodyPr/>
          <a:lstStyle/>
          <a:p>
            <a:r>
              <a:rPr lang="en-US" sz="3600" dirty="0" smtClean="0"/>
              <a:t>For I am the LORD, I change not; therefore ye sons of Jacob are not consumed.(Mal 3:6 KJV)</a:t>
            </a:r>
          </a:p>
          <a:p>
            <a:r>
              <a:rPr lang="en-US" sz="3600" dirty="0" smtClean="0"/>
              <a:t>God is telling us that He does not change. If he does not change there must be a evidence of this changelessness in scripture. </a:t>
            </a:r>
          </a:p>
          <a:p>
            <a:pPr>
              <a:buNone/>
            </a:pPr>
            <a:endParaRPr lang="en-US" dirty="0" smtClean="0"/>
          </a:p>
          <a:p>
            <a:pPr>
              <a:buNone/>
            </a:pPr>
            <a:endParaRPr lang="en-US" dirty="0" smtClean="0"/>
          </a:p>
          <a:p>
            <a:endParaRPr 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Changelessness</a:t>
            </a:r>
            <a:endParaRPr lang="en-US" dirty="0"/>
          </a:p>
        </p:txBody>
      </p:sp>
      <p:sp>
        <p:nvSpPr>
          <p:cNvPr id="3" name="Content Placeholder 2"/>
          <p:cNvSpPr>
            <a:spLocks noGrp="1"/>
          </p:cNvSpPr>
          <p:nvPr>
            <p:ph idx="1"/>
          </p:nvPr>
        </p:nvSpPr>
        <p:spPr/>
        <p:txBody>
          <a:bodyPr/>
          <a:lstStyle/>
          <a:p>
            <a:r>
              <a:rPr lang="en-US" dirty="0" smtClean="0"/>
              <a:t>Furthermore this evidence must be in the beginning and throughout Scripture that He is giving us the same message. So the logical place to start would be in the beginning with the book of Genesis, the Ten Commandments and then in Revelation. </a:t>
            </a:r>
            <a:endParaRPr 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Evidence</a:t>
            </a:r>
            <a:endParaRPr lang="en-US" dirty="0"/>
          </a:p>
        </p:txBody>
      </p:sp>
      <p:sp>
        <p:nvSpPr>
          <p:cNvPr id="3" name="Content Placeholder 2"/>
          <p:cNvSpPr>
            <a:spLocks noGrp="1"/>
          </p:cNvSpPr>
          <p:nvPr>
            <p:ph idx="1"/>
          </p:nvPr>
        </p:nvSpPr>
        <p:spPr>
          <a:xfrm>
            <a:off x="0" y="1600200"/>
            <a:ext cx="8991600" cy="4876800"/>
          </a:xfrm>
        </p:spPr>
        <p:txBody>
          <a:bodyPr>
            <a:normAutofit/>
          </a:bodyPr>
          <a:lstStyle/>
          <a:p>
            <a:r>
              <a:rPr lang="en-US" dirty="0" smtClean="0"/>
              <a:t>In Genesis, since it is the beginning of the book.</a:t>
            </a:r>
          </a:p>
          <a:p>
            <a:r>
              <a:rPr lang="en-US" dirty="0" smtClean="0"/>
              <a:t>In Exodus since it gives us God’s Law which He expects us to keep and which we should if He is our God.</a:t>
            </a:r>
          </a:p>
          <a:p>
            <a:r>
              <a:rPr lang="en-US" dirty="0" smtClean="0"/>
              <a:t>Revelation, since it is the last book it must have the same message as the others. </a:t>
            </a:r>
          </a:p>
          <a:p>
            <a:r>
              <a:rPr lang="en-US" dirty="0" smtClean="0"/>
              <a:t>Since the book of Genesis and Revelation were written 100’s of years apart &amp; by different Authors, this should be our proof.</a:t>
            </a:r>
            <a:endParaRPr 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Evidence</a:t>
            </a:r>
            <a:endParaRPr lang="en-US" dirty="0"/>
          </a:p>
        </p:txBody>
      </p:sp>
      <p:sp>
        <p:nvSpPr>
          <p:cNvPr id="3" name="Content Placeholder 2"/>
          <p:cNvSpPr>
            <a:spLocks noGrp="1"/>
          </p:cNvSpPr>
          <p:nvPr>
            <p:ph idx="1"/>
          </p:nvPr>
        </p:nvSpPr>
        <p:spPr/>
        <p:txBody>
          <a:bodyPr/>
          <a:lstStyle/>
          <a:p>
            <a:r>
              <a:rPr lang="en-US" dirty="0" smtClean="0"/>
              <a:t>We will start with Genesis 3:15. Why there? Because this is after Adam and Eve had sinned and a promise was given. In that promise we should have the basic concepts all spelled out that we will find throughout scripture. The same message no matter where we go, it should be evident. This should give us the evidence by which we can build our trust in God. </a:t>
            </a:r>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Genesis 3:15</a:t>
            </a:r>
            <a:endParaRPr lang="en-US" dirty="0"/>
          </a:p>
        </p:txBody>
      </p:sp>
      <p:sp>
        <p:nvSpPr>
          <p:cNvPr id="3" name="Content Placeholder 2"/>
          <p:cNvSpPr>
            <a:spLocks noGrp="1"/>
          </p:cNvSpPr>
          <p:nvPr>
            <p:ph idx="1"/>
          </p:nvPr>
        </p:nvSpPr>
        <p:spPr/>
        <p:txBody>
          <a:bodyPr>
            <a:normAutofit/>
          </a:bodyPr>
          <a:lstStyle/>
          <a:p>
            <a:r>
              <a:rPr lang="en-US" sz="3600" dirty="0" smtClean="0"/>
              <a:t>And I will put enmity between thee and the woman, and between thy seed and her seed; it shall bruise thy head, and thou </a:t>
            </a:r>
            <a:r>
              <a:rPr lang="en-US" sz="3600" dirty="0" err="1" smtClean="0"/>
              <a:t>shalt</a:t>
            </a:r>
            <a:r>
              <a:rPr lang="en-US" sz="3600" dirty="0" smtClean="0"/>
              <a:t> bruise his heel. (Gen 3:15 KJV)</a:t>
            </a:r>
          </a:p>
          <a:p>
            <a:endParaRPr lang="en-US" sz="3600" dirty="0" smtClean="0"/>
          </a:p>
          <a:p>
            <a:endParaRPr lang="en-US" sz="3600"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Ten Commandments</a:t>
            </a:r>
            <a:endParaRPr lang="en-US" dirty="0"/>
          </a:p>
        </p:txBody>
      </p:sp>
      <p:sp>
        <p:nvSpPr>
          <p:cNvPr id="3" name="Content Placeholder 2"/>
          <p:cNvSpPr>
            <a:spLocks noGrp="1"/>
          </p:cNvSpPr>
          <p:nvPr>
            <p:ph idx="1"/>
          </p:nvPr>
        </p:nvSpPr>
        <p:spPr/>
        <p:txBody>
          <a:bodyPr/>
          <a:lstStyle/>
          <a:p>
            <a:r>
              <a:rPr lang="en-US" dirty="0" smtClean="0"/>
              <a:t>In God’s law there must be a message that will reflect His statement in Genesis 3:15. If it does not, He is not consistent and cannot be trusted. If it is, then we know he can be trusted.  In order to do that we need to examine each of the Commandments and in fact we base our study on this verse from Matthew 22:36-39</a:t>
            </a:r>
            <a:endParaRPr lang="en-US"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Matthew 22: 36-39</a:t>
            </a:r>
            <a:endParaRPr lang="en-US" dirty="0"/>
          </a:p>
        </p:txBody>
      </p:sp>
      <p:sp>
        <p:nvSpPr>
          <p:cNvPr id="3" name="Content Placeholder 2"/>
          <p:cNvSpPr>
            <a:spLocks noGrp="1"/>
          </p:cNvSpPr>
          <p:nvPr>
            <p:ph idx="1"/>
          </p:nvPr>
        </p:nvSpPr>
        <p:spPr/>
        <p:txBody>
          <a:bodyPr/>
          <a:lstStyle/>
          <a:p>
            <a:r>
              <a:rPr lang="en-US" dirty="0" smtClean="0"/>
              <a:t>Master, which is the great commandment in the law? Jesus said unto him, Thou </a:t>
            </a:r>
            <a:r>
              <a:rPr lang="en-US" dirty="0" err="1" smtClean="0"/>
              <a:t>shalt</a:t>
            </a:r>
            <a:r>
              <a:rPr lang="en-US" dirty="0" smtClean="0"/>
              <a:t> love the Lord thy God with all thy heart, and with all thy soul, and with all thy mind. This is the first and great commandment. And the second is like unto it, Thou </a:t>
            </a:r>
            <a:r>
              <a:rPr lang="en-US" dirty="0" err="1" smtClean="0"/>
              <a:t>shalt</a:t>
            </a:r>
            <a:r>
              <a:rPr lang="en-US" dirty="0" smtClean="0"/>
              <a:t> love thy </a:t>
            </a:r>
            <a:r>
              <a:rPr lang="en-US" dirty="0" err="1" smtClean="0"/>
              <a:t>neighbour</a:t>
            </a:r>
            <a:r>
              <a:rPr lang="en-US" dirty="0" smtClean="0"/>
              <a:t> as thyself. (KJV)</a:t>
            </a:r>
          </a:p>
          <a:p>
            <a:endParaRPr lang="en-US" dirty="0" smtClean="0"/>
          </a:p>
          <a:p>
            <a:endParaRPr lang="en-US"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1</a:t>
            </a:r>
            <a:r>
              <a:rPr lang="en-US" baseline="30000" dirty="0" smtClean="0"/>
              <a:t>st</a:t>
            </a:r>
            <a:r>
              <a:rPr lang="en-US" dirty="0" smtClean="0"/>
              <a:t> Commandment</a:t>
            </a:r>
            <a:endParaRPr lang="en-US" dirty="0"/>
          </a:p>
        </p:txBody>
      </p:sp>
      <p:sp>
        <p:nvSpPr>
          <p:cNvPr id="3" name="Content Placeholder 2"/>
          <p:cNvSpPr>
            <a:spLocks noGrp="1"/>
          </p:cNvSpPr>
          <p:nvPr>
            <p:ph idx="1"/>
          </p:nvPr>
        </p:nvSpPr>
        <p:spPr/>
        <p:txBody>
          <a:bodyPr/>
          <a:lstStyle/>
          <a:p>
            <a:r>
              <a:rPr lang="en-US" dirty="0" smtClean="0"/>
              <a:t>I am the LORD thy God, which have brought thee out of the land of Egypt, out of the house of bondage. Thou </a:t>
            </a:r>
            <a:r>
              <a:rPr lang="en-US" dirty="0" err="1" smtClean="0"/>
              <a:t>shalt</a:t>
            </a:r>
            <a:r>
              <a:rPr lang="en-US" dirty="0" smtClean="0"/>
              <a:t> have no other gods before me. (</a:t>
            </a:r>
            <a:r>
              <a:rPr lang="en-US" dirty="0" err="1" smtClean="0"/>
              <a:t>Exo</a:t>
            </a:r>
            <a:r>
              <a:rPr lang="en-US" dirty="0" smtClean="0"/>
              <a:t> 20:2-3 KJV)</a:t>
            </a:r>
          </a:p>
          <a:p>
            <a:endParaRPr lang="en-US" dirty="0" smtClean="0"/>
          </a:p>
          <a:p>
            <a:endParaRPr lang="en-US"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2</a:t>
            </a:r>
            <a:r>
              <a:rPr lang="en-US" baseline="30000" dirty="0" smtClean="0"/>
              <a:t>nd</a:t>
            </a:r>
            <a:r>
              <a:rPr lang="en-US" dirty="0" smtClean="0"/>
              <a:t> Commandment</a:t>
            </a:r>
            <a:endParaRPr lang="en-US" dirty="0"/>
          </a:p>
        </p:txBody>
      </p:sp>
      <p:sp>
        <p:nvSpPr>
          <p:cNvPr id="3" name="Content Placeholder 2"/>
          <p:cNvSpPr>
            <a:spLocks noGrp="1"/>
          </p:cNvSpPr>
          <p:nvPr>
            <p:ph idx="1"/>
          </p:nvPr>
        </p:nvSpPr>
        <p:spPr>
          <a:xfrm>
            <a:off x="0" y="1600200"/>
            <a:ext cx="9144000" cy="5029200"/>
          </a:xfrm>
        </p:spPr>
        <p:txBody>
          <a:bodyPr>
            <a:normAutofit lnSpcReduction="10000"/>
          </a:bodyPr>
          <a:lstStyle/>
          <a:p>
            <a:r>
              <a:rPr lang="en-US" dirty="0" smtClean="0"/>
              <a:t>Thou </a:t>
            </a:r>
            <a:r>
              <a:rPr lang="en-US" dirty="0" err="1" smtClean="0"/>
              <a:t>shalt</a:t>
            </a:r>
            <a:r>
              <a:rPr lang="en-US" dirty="0" smtClean="0"/>
              <a:t> not make unto thee any graven image, or any likeness of any thing that is in heaven above, or that is in the earth beneath, or that is in the water under the earth: Thou </a:t>
            </a:r>
            <a:r>
              <a:rPr lang="en-US" dirty="0" err="1" smtClean="0"/>
              <a:t>shalt</a:t>
            </a:r>
            <a:r>
              <a:rPr lang="en-US" dirty="0" smtClean="0"/>
              <a:t> not bow down thyself to them, nor serve them: for I the LORD thy God am a jealous God, visiting the iniquity of the fathers upon the children unto the third and fourth generation of them that hate me; And </a:t>
            </a:r>
            <a:r>
              <a:rPr lang="en-US" dirty="0" err="1" smtClean="0"/>
              <a:t>shewing</a:t>
            </a:r>
            <a:r>
              <a:rPr lang="en-US" dirty="0" smtClean="0"/>
              <a:t> mercy unto thousands of them that love me, and keep my commandments. (</a:t>
            </a:r>
            <a:r>
              <a:rPr lang="en-US" dirty="0" err="1" smtClean="0"/>
              <a:t>Exo</a:t>
            </a:r>
            <a:r>
              <a:rPr lang="en-US" dirty="0" smtClean="0"/>
              <a:t> 20:4-6 KJV)</a:t>
            </a:r>
          </a:p>
          <a:p>
            <a:endParaRPr lang="en-US" dirty="0" smtClean="0"/>
          </a:p>
          <a:p>
            <a:endParaRPr lang="en-US"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3</a:t>
            </a:r>
            <a:r>
              <a:rPr lang="en-US" baseline="30000" dirty="0" smtClean="0"/>
              <a:t>rd</a:t>
            </a:r>
            <a:r>
              <a:rPr lang="en-US" dirty="0" smtClean="0"/>
              <a:t> Commandment</a:t>
            </a:r>
            <a:endParaRPr lang="en-US" dirty="0"/>
          </a:p>
        </p:txBody>
      </p:sp>
      <p:sp>
        <p:nvSpPr>
          <p:cNvPr id="3" name="Content Placeholder 2"/>
          <p:cNvSpPr>
            <a:spLocks noGrp="1"/>
          </p:cNvSpPr>
          <p:nvPr>
            <p:ph idx="1"/>
          </p:nvPr>
        </p:nvSpPr>
        <p:spPr/>
        <p:txBody>
          <a:bodyPr/>
          <a:lstStyle/>
          <a:p>
            <a:r>
              <a:rPr lang="en-US" dirty="0" smtClean="0"/>
              <a:t>Thou </a:t>
            </a:r>
            <a:r>
              <a:rPr lang="en-US" dirty="0" err="1" smtClean="0"/>
              <a:t>shalt</a:t>
            </a:r>
            <a:r>
              <a:rPr lang="en-US" dirty="0" smtClean="0"/>
              <a:t> not take the name of the LORD thy God in vain; for the LORD will not hold him guiltless that </a:t>
            </a:r>
            <a:r>
              <a:rPr lang="en-US" dirty="0" err="1" smtClean="0"/>
              <a:t>taketh</a:t>
            </a:r>
            <a:r>
              <a:rPr lang="en-US" dirty="0" smtClean="0"/>
              <a:t> his name in vain. (</a:t>
            </a:r>
            <a:r>
              <a:rPr lang="en-US" dirty="0" err="1" smtClean="0"/>
              <a:t>Exo</a:t>
            </a:r>
            <a:r>
              <a:rPr lang="en-US" dirty="0" smtClean="0"/>
              <a:t> 20:7 KJV)</a:t>
            </a:r>
          </a:p>
          <a:p>
            <a:endParaRPr lang="en-US" dirty="0" smtClean="0"/>
          </a:p>
          <a:p>
            <a:endParaRPr lang="en-US"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1</a:t>
            </a:r>
            <a:r>
              <a:rPr lang="en-US" baseline="30000" dirty="0" smtClean="0"/>
              <a:t>st</a:t>
            </a:r>
            <a:r>
              <a:rPr lang="en-US" dirty="0" smtClean="0"/>
              <a:t> Commandment</a:t>
            </a:r>
            <a:endParaRPr lang="en-US" dirty="0"/>
          </a:p>
        </p:txBody>
      </p:sp>
      <p:sp>
        <p:nvSpPr>
          <p:cNvPr id="3" name="Content Placeholder 2"/>
          <p:cNvSpPr>
            <a:spLocks noGrp="1"/>
          </p:cNvSpPr>
          <p:nvPr>
            <p:ph idx="1"/>
          </p:nvPr>
        </p:nvSpPr>
        <p:spPr/>
        <p:txBody>
          <a:bodyPr/>
          <a:lstStyle/>
          <a:p>
            <a:r>
              <a:rPr lang="en-US" dirty="0" smtClean="0"/>
              <a:t>I am the LORD thy God, which have brought thee out of the land of Egypt, out of the house of bondage. Thou </a:t>
            </a:r>
            <a:r>
              <a:rPr lang="en-US" dirty="0" err="1" smtClean="0"/>
              <a:t>shalt</a:t>
            </a:r>
            <a:r>
              <a:rPr lang="en-US" dirty="0" smtClean="0"/>
              <a:t> have no other gods before me. (</a:t>
            </a:r>
            <a:r>
              <a:rPr lang="en-US" dirty="0" err="1" smtClean="0"/>
              <a:t>Exo</a:t>
            </a:r>
            <a:r>
              <a:rPr lang="en-US" dirty="0" smtClean="0"/>
              <a:t> 20:2-3 KJV)</a:t>
            </a:r>
          </a:p>
          <a:p>
            <a:endParaRPr lang="en-US" dirty="0" smtClean="0"/>
          </a:p>
          <a:p>
            <a:endParaRPr lang="en-US"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3 Angels Message</a:t>
            </a:r>
            <a:endParaRPr lang="en-US" dirty="0"/>
          </a:p>
        </p:txBody>
      </p:sp>
      <p:sp>
        <p:nvSpPr>
          <p:cNvPr id="3" name="Content Placeholder 2"/>
          <p:cNvSpPr>
            <a:spLocks noGrp="1"/>
          </p:cNvSpPr>
          <p:nvPr>
            <p:ph idx="1"/>
          </p:nvPr>
        </p:nvSpPr>
        <p:spPr/>
        <p:txBody>
          <a:bodyPr/>
          <a:lstStyle/>
          <a:p>
            <a:r>
              <a:rPr lang="en-US" sz="3600" dirty="0" smtClean="0"/>
              <a:t>Saying with a loud voice, Fear God, and give glory to him; for the hour of his judgment is come: and worship him that made heaven, and earth, and the sea, and the fountains of waters. (Rev 14:7 KJV)</a:t>
            </a:r>
          </a:p>
          <a:p>
            <a:endParaRPr lang="en-US" dirty="0" smtClean="0"/>
          </a:p>
          <a:p>
            <a:endParaRPr lang="en-US"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1st Road To Emmaus">
  <a:themeElements>
    <a:clrScheme name="Welcome">
      <a:dk1>
        <a:sysClr val="windowText" lastClr="000000"/>
      </a:dk1>
      <a:lt1>
        <a:sysClr val="window" lastClr="FFFFFF"/>
      </a:lt1>
      <a:dk2>
        <a:srgbClr val="00272B"/>
      </a:dk2>
      <a:lt2>
        <a:srgbClr val="F7F7FF"/>
      </a:lt2>
      <a:accent1>
        <a:srgbClr val="006AED"/>
      </a:accent1>
      <a:accent2>
        <a:srgbClr val="0087BF"/>
      </a:accent2>
      <a:accent3>
        <a:srgbClr val="5D974B"/>
      </a:accent3>
      <a:accent4>
        <a:srgbClr val="9DBB3F"/>
      </a:accent4>
      <a:accent5>
        <a:srgbClr val="C77CC7"/>
      </a:accent5>
      <a:accent6>
        <a:srgbClr val="996699"/>
      </a:accent6>
      <a:hlink>
        <a:srgbClr val="E78707"/>
      </a:hlink>
      <a:folHlink>
        <a:srgbClr val="C618BA"/>
      </a:folHlink>
    </a:clrScheme>
    <a:fontScheme name="Welcome">
      <a:majorFont>
        <a:latin typeface="Book Antiqua"/>
        <a:ea typeface=""/>
        <a:cs typeface=""/>
        <a:font script="Jpan" typeface="ＭＳ Ｐゴシック"/>
        <a:font script="Hang" typeface="돋움"/>
        <a:font script="Hans" typeface="华文中宋"/>
        <a:font script="Hant" typeface="微軟正黑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mbria"/>
        <a:ea typeface=""/>
        <a:cs typeface=""/>
        <a:font script="Jpan" typeface="ＭＳ Ｐゴシック"/>
        <a:font script="Hang" typeface="맑은 고딕"/>
        <a:font script="Hans" typeface="宋体"/>
        <a:font script="Hant" typeface="微軟正黑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elcome">
      <a:fillStyleLst>
        <a:solidFill>
          <a:schemeClr val="phClr">
            <a:tint val="100000"/>
            <a:shade val="100000"/>
            <a:hueMod val="100000"/>
            <a:satMod val="150000"/>
          </a:schemeClr>
        </a:solidFill>
        <a:gradFill rotWithShape="1">
          <a:gsLst>
            <a:gs pos="0">
              <a:schemeClr val="phClr">
                <a:tint val="10000"/>
                <a:shade val="100000"/>
                <a:hueMod val="100000"/>
                <a:satMod val="1000000"/>
              </a:schemeClr>
            </a:gs>
            <a:gs pos="100000">
              <a:schemeClr val="phClr">
                <a:tint val="100000"/>
                <a:shade val="100000"/>
                <a:hueMod val="100000"/>
                <a:satMod val="300000"/>
              </a:schemeClr>
            </a:gs>
          </a:gsLst>
          <a:lin ang="16200000" scaled="1"/>
        </a:gradFill>
        <a:gradFill flip="none" rotWithShape="1">
          <a:gsLst>
            <a:gs pos="0">
              <a:schemeClr val="phClr">
                <a:tint val="70000"/>
              </a:schemeClr>
            </a:gs>
            <a:gs pos="30000">
              <a:schemeClr val="phClr">
                <a:tint val="90000"/>
              </a:schemeClr>
            </a:gs>
            <a:gs pos="88000">
              <a:schemeClr val="phClr">
                <a:shade val="30000"/>
              </a:schemeClr>
            </a:gs>
            <a:gs pos="100000">
              <a:schemeClr val="phClr">
                <a:shade val="20000"/>
              </a:schemeClr>
            </a:gs>
          </a:gsLst>
          <a:lin ang="5400000" scaled="1"/>
          <a:tileRect/>
        </a:gradFill>
      </a:fillStyleLst>
      <a:lnStyleLst>
        <a:ln w="127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glow>
              <a:schemeClr val="phClr">
                <a:tint val="100000"/>
                <a:shade val="100000"/>
                <a:hueMod val="100000"/>
                <a:satMod val="100000"/>
              </a:schemeClr>
            </a:glow>
          </a:effectLst>
        </a:effectStyle>
        <a:effectStyle>
          <a:effectLst>
            <a:outerShdw blurRad="39000" dist="25400" dir="5400000">
              <a:srgbClr val="000000">
                <a:alpha val="40000"/>
              </a:srgbClr>
            </a:outerShdw>
          </a:effectLst>
        </a:effectStyle>
        <a:effectStyle>
          <a:effectLst>
            <a:outerShdw blurRad="39000" dist="25400" dir="5400000">
              <a:srgbClr val="000000">
                <a:alpha val="30000"/>
              </a:srgbClr>
            </a:outerShdw>
          </a:effectLst>
          <a:scene3d>
            <a:camera prst="orthographicFront" fov="0">
              <a:rot lat="0" lon="0" rev="0"/>
            </a:camera>
            <a:lightRig rig="contrasting" dir="t">
              <a:rot lat="0" lon="0" rev="16500000"/>
            </a:lightRig>
          </a:scene3d>
          <a:sp3d prstMaterial="powder">
            <a:bevelT w="152400"/>
            <a:contourClr>
              <a:schemeClr val="phClr"/>
            </a:contourClr>
          </a:sp3d>
        </a:effectStyle>
      </a:effectStyleLst>
      <a:bgFillStyleLst>
        <a:solidFill>
          <a:schemeClr val="phClr">
            <a:tint val="100000"/>
            <a:shade val="100000"/>
            <a:hueMod val="100000"/>
            <a:satMod val="100000"/>
          </a:schemeClr>
        </a:solidFill>
        <a:gradFill rotWithShape="1">
          <a:gsLst>
            <a:gs pos="0">
              <a:schemeClr val="phClr">
                <a:tint val="100000"/>
                <a:shade val="30000"/>
                <a:hueMod val="100000"/>
              </a:schemeClr>
            </a:gs>
            <a:gs pos="20000">
              <a:schemeClr val="phClr">
                <a:tint val="100000"/>
                <a:shade val="100000"/>
                <a:hueMod val="100000"/>
              </a:schemeClr>
            </a:gs>
            <a:gs pos="100000">
              <a:schemeClr val="phClr">
                <a:tint val="90000"/>
                <a:shade val="100000"/>
                <a:hueMod val="100000"/>
                <a:satMod val="1600000"/>
              </a:schemeClr>
            </a:gs>
          </a:gsLst>
          <a:lin ang="16200000" scaled="1"/>
        </a:gradFill>
        <a:gradFill rotWithShape="1">
          <a:gsLst>
            <a:gs pos="0">
              <a:schemeClr val="phClr">
                <a:tint val="100000"/>
                <a:shade val="30000"/>
                <a:hueMod val="100000"/>
                <a:satMod val="1600000"/>
              </a:schemeClr>
            </a:gs>
            <a:gs pos="20000">
              <a:schemeClr val="phClr">
                <a:tint val="100000"/>
                <a:shade val="100000"/>
                <a:hueMod val="100000"/>
                <a:satMod val="500000"/>
              </a:schemeClr>
            </a:gs>
            <a:gs pos="100000">
              <a:schemeClr val="phClr">
                <a:tint val="90000"/>
                <a:shade val="100000"/>
                <a:hueMod val="100000"/>
                <a:satMod val="1600000"/>
              </a:schemeClr>
            </a:gs>
          </a:gsLst>
          <a:lin ang="16200000" scaled="1"/>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2305</TotalTime>
  <Words>2463</Words>
  <Application>Microsoft Office PowerPoint</Application>
  <PresentationFormat>On-screen Show (4:3)</PresentationFormat>
  <Paragraphs>92</Paragraphs>
  <Slides>24</Slides>
  <Notes>24</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1st Road To Emmaus</vt:lpstr>
      <vt:lpstr>The World Today </vt:lpstr>
      <vt:lpstr>Slide 2</vt:lpstr>
      <vt:lpstr>Everlasting Gospel - EGW</vt:lpstr>
      <vt:lpstr>Everlasting Gospel - EGW</vt:lpstr>
      <vt:lpstr>Everlasting Gospel - EGW</vt:lpstr>
      <vt:lpstr>Jeremiah 31:34</vt:lpstr>
      <vt:lpstr>Questions</vt:lpstr>
      <vt:lpstr>How does one get to know God?</vt:lpstr>
      <vt:lpstr>Why Can I Trust Him?</vt:lpstr>
      <vt:lpstr>Why does He not do something?</vt:lpstr>
      <vt:lpstr>The Process</vt:lpstr>
      <vt:lpstr>The Process</vt:lpstr>
      <vt:lpstr>Malachi 3:6</vt:lpstr>
      <vt:lpstr>Changelessness</vt:lpstr>
      <vt:lpstr>Evidence</vt:lpstr>
      <vt:lpstr>Evidence</vt:lpstr>
      <vt:lpstr>Genesis 3:15</vt:lpstr>
      <vt:lpstr>Ten Commandments</vt:lpstr>
      <vt:lpstr>Matthew 22: 36-39</vt:lpstr>
      <vt:lpstr>1st Commandment</vt:lpstr>
      <vt:lpstr>2nd Commandment</vt:lpstr>
      <vt:lpstr>3rd Commandment</vt:lpstr>
      <vt:lpstr>1st Commandment</vt:lpstr>
      <vt:lpstr>3 Angels Message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World Today </dc:title>
  <dc:creator>Randy</dc:creator>
  <cp:lastModifiedBy>Randy</cp:lastModifiedBy>
  <cp:revision>6</cp:revision>
  <dcterms:created xsi:type="dcterms:W3CDTF">2008-08-25T19:43:03Z</dcterms:created>
  <dcterms:modified xsi:type="dcterms:W3CDTF">2008-08-30T09:56:01Z</dcterms:modified>
</cp:coreProperties>
</file>